
<file path=[Content_Types].xml><?xml version="1.0" encoding="utf-8"?>
<Types xmlns="http://schemas.openxmlformats.org/package/2006/content-types">
  <Default Extension="avi" ContentType="video/x-msvideo"/>
  <Default Extension="bin" ContentType="application/vnd.openxmlformats-officedocument.oleObject"/>
  <Default Extension="jpeg" ContentType="image/jpeg"/>
  <Default Extension="mov" ContentType="video/quicktime"/>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62"/>
  </p:notesMasterIdLst>
  <p:handoutMasterIdLst>
    <p:handoutMasterId r:id="rId63"/>
  </p:handoutMasterIdLst>
  <p:sldIdLst>
    <p:sldId id="495" r:id="rId2"/>
    <p:sldId id="674" r:id="rId3"/>
    <p:sldId id="673" r:id="rId4"/>
    <p:sldId id="714" r:id="rId5"/>
    <p:sldId id="585" r:id="rId6"/>
    <p:sldId id="881" r:id="rId7"/>
    <p:sldId id="880" r:id="rId8"/>
    <p:sldId id="683" r:id="rId9"/>
    <p:sldId id="815" r:id="rId10"/>
    <p:sldId id="817" r:id="rId11"/>
    <p:sldId id="818" r:id="rId12"/>
    <p:sldId id="820" r:id="rId13"/>
    <p:sldId id="821" r:id="rId14"/>
    <p:sldId id="822" r:id="rId15"/>
    <p:sldId id="823" r:id="rId16"/>
    <p:sldId id="824" r:id="rId17"/>
    <p:sldId id="825" r:id="rId18"/>
    <p:sldId id="767" r:id="rId19"/>
    <p:sldId id="768" r:id="rId20"/>
    <p:sldId id="860" r:id="rId21"/>
    <p:sldId id="861" r:id="rId22"/>
    <p:sldId id="862" r:id="rId23"/>
    <p:sldId id="863" r:id="rId24"/>
    <p:sldId id="864" r:id="rId25"/>
    <p:sldId id="865" r:id="rId26"/>
    <p:sldId id="540" r:id="rId27"/>
    <p:sldId id="541" r:id="rId28"/>
    <p:sldId id="477" r:id="rId29"/>
    <p:sldId id="542" r:id="rId30"/>
    <p:sldId id="543" r:id="rId31"/>
    <p:sldId id="544" r:id="rId32"/>
    <p:sldId id="545" r:id="rId33"/>
    <p:sldId id="753" r:id="rId34"/>
    <p:sldId id="754" r:id="rId35"/>
    <p:sldId id="755" r:id="rId36"/>
    <p:sldId id="756" r:id="rId37"/>
    <p:sldId id="757" r:id="rId38"/>
    <p:sldId id="758" r:id="rId39"/>
    <p:sldId id="759" r:id="rId40"/>
    <p:sldId id="760" r:id="rId41"/>
    <p:sldId id="761" r:id="rId42"/>
    <p:sldId id="762" r:id="rId43"/>
    <p:sldId id="763" r:id="rId44"/>
    <p:sldId id="764" r:id="rId45"/>
    <p:sldId id="765" r:id="rId46"/>
    <p:sldId id="766" r:id="rId47"/>
    <p:sldId id="866" r:id="rId48"/>
    <p:sldId id="867" r:id="rId49"/>
    <p:sldId id="868" r:id="rId50"/>
    <p:sldId id="869" r:id="rId51"/>
    <p:sldId id="870" r:id="rId52"/>
    <p:sldId id="871" r:id="rId53"/>
    <p:sldId id="872" r:id="rId54"/>
    <p:sldId id="873" r:id="rId55"/>
    <p:sldId id="874" r:id="rId56"/>
    <p:sldId id="875" r:id="rId57"/>
    <p:sldId id="876" r:id="rId58"/>
    <p:sldId id="877" r:id="rId59"/>
    <p:sldId id="878" r:id="rId60"/>
    <p:sldId id="879" r:id="rId61"/>
  </p:sldIdLst>
  <p:sldSz cx="9144000" cy="6858000" type="screen4x3"/>
  <p:notesSz cx="7102475" cy="10234613"/>
  <p:defaultTextStyle>
    <a:defPPr>
      <a:defRPr lang="de-DE"/>
    </a:defPPr>
    <a:lvl1pPr algn="l" rtl="0" eaLnBrk="0" fontAlgn="base" hangingPunct="0">
      <a:spcBef>
        <a:spcPct val="0"/>
      </a:spcBef>
      <a:spcAft>
        <a:spcPct val="0"/>
      </a:spcAft>
      <a:defRPr sz="3200" b="1" kern="1200">
        <a:solidFill>
          <a:srgbClr val="0000FF"/>
        </a:solidFill>
        <a:latin typeface="Arial" panose="020B0604020202020204" pitchFamily="34" charset="0"/>
        <a:ea typeface="+mn-ea"/>
        <a:cs typeface="+mn-cs"/>
      </a:defRPr>
    </a:lvl1pPr>
    <a:lvl2pPr marL="457200" algn="l" rtl="0" eaLnBrk="0" fontAlgn="base" hangingPunct="0">
      <a:spcBef>
        <a:spcPct val="0"/>
      </a:spcBef>
      <a:spcAft>
        <a:spcPct val="0"/>
      </a:spcAft>
      <a:defRPr sz="3200" b="1" kern="1200">
        <a:solidFill>
          <a:srgbClr val="0000FF"/>
        </a:solidFill>
        <a:latin typeface="Arial" panose="020B0604020202020204" pitchFamily="34" charset="0"/>
        <a:ea typeface="+mn-ea"/>
        <a:cs typeface="+mn-cs"/>
      </a:defRPr>
    </a:lvl2pPr>
    <a:lvl3pPr marL="914400" algn="l" rtl="0" eaLnBrk="0" fontAlgn="base" hangingPunct="0">
      <a:spcBef>
        <a:spcPct val="0"/>
      </a:spcBef>
      <a:spcAft>
        <a:spcPct val="0"/>
      </a:spcAft>
      <a:defRPr sz="3200" b="1" kern="1200">
        <a:solidFill>
          <a:srgbClr val="0000FF"/>
        </a:solidFill>
        <a:latin typeface="Arial" panose="020B0604020202020204" pitchFamily="34" charset="0"/>
        <a:ea typeface="+mn-ea"/>
        <a:cs typeface="+mn-cs"/>
      </a:defRPr>
    </a:lvl3pPr>
    <a:lvl4pPr marL="1371600" algn="l" rtl="0" eaLnBrk="0" fontAlgn="base" hangingPunct="0">
      <a:spcBef>
        <a:spcPct val="0"/>
      </a:spcBef>
      <a:spcAft>
        <a:spcPct val="0"/>
      </a:spcAft>
      <a:defRPr sz="3200" b="1" kern="1200">
        <a:solidFill>
          <a:srgbClr val="0000FF"/>
        </a:solidFill>
        <a:latin typeface="Arial" panose="020B0604020202020204" pitchFamily="34" charset="0"/>
        <a:ea typeface="+mn-ea"/>
        <a:cs typeface="+mn-cs"/>
      </a:defRPr>
    </a:lvl4pPr>
    <a:lvl5pPr marL="1828800" algn="l" rtl="0" eaLnBrk="0" fontAlgn="base" hangingPunct="0">
      <a:spcBef>
        <a:spcPct val="0"/>
      </a:spcBef>
      <a:spcAft>
        <a:spcPct val="0"/>
      </a:spcAft>
      <a:defRPr sz="3200" b="1" kern="1200">
        <a:solidFill>
          <a:srgbClr val="0000FF"/>
        </a:solidFill>
        <a:latin typeface="Arial" panose="020B0604020202020204" pitchFamily="34" charset="0"/>
        <a:ea typeface="+mn-ea"/>
        <a:cs typeface="+mn-cs"/>
      </a:defRPr>
    </a:lvl5pPr>
    <a:lvl6pPr marL="2286000" algn="l" defTabSz="914400" rtl="0" eaLnBrk="1" latinLnBrk="0" hangingPunct="1">
      <a:defRPr sz="3200" b="1" kern="1200">
        <a:solidFill>
          <a:srgbClr val="0000FF"/>
        </a:solidFill>
        <a:latin typeface="Arial" panose="020B0604020202020204" pitchFamily="34" charset="0"/>
        <a:ea typeface="+mn-ea"/>
        <a:cs typeface="+mn-cs"/>
      </a:defRPr>
    </a:lvl6pPr>
    <a:lvl7pPr marL="2743200" algn="l" defTabSz="914400" rtl="0" eaLnBrk="1" latinLnBrk="0" hangingPunct="1">
      <a:defRPr sz="3200" b="1" kern="1200">
        <a:solidFill>
          <a:srgbClr val="0000FF"/>
        </a:solidFill>
        <a:latin typeface="Arial" panose="020B0604020202020204" pitchFamily="34" charset="0"/>
        <a:ea typeface="+mn-ea"/>
        <a:cs typeface="+mn-cs"/>
      </a:defRPr>
    </a:lvl7pPr>
    <a:lvl8pPr marL="3200400" algn="l" defTabSz="914400" rtl="0" eaLnBrk="1" latinLnBrk="0" hangingPunct="1">
      <a:defRPr sz="3200" b="1" kern="1200">
        <a:solidFill>
          <a:srgbClr val="0000FF"/>
        </a:solidFill>
        <a:latin typeface="Arial" panose="020B0604020202020204" pitchFamily="34" charset="0"/>
        <a:ea typeface="+mn-ea"/>
        <a:cs typeface="+mn-cs"/>
      </a:defRPr>
    </a:lvl8pPr>
    <a:lvl9pPr marL="3657600" algn="l" defTabSz="914400" rtl="0" eaLnBrk="1" latinLnBrk="0" hangingPunct="1">
      <a:defRPr sz="3200" b="1" kern="1200">
        <a:solidFill>
          <a:srgbClr val="0000FF"/>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016">
          <p15:clr>
            <a:srgbClr val="A4A3A4"/>
          </p15:clr>
        </p15:guide>
        <p15:guide id="2" pos="2880">
          <p15:clr>
            <a:srgbClr val="A4A3A4"/>
          </p15:clr>
        </p15:guide>
      </p15:sldGuideLst>
    </p:ext>
    <p:ext uri="{2D200454-40CA-4A62-9FC3-DE9A4176ACB9}">
      <p15:notesGuideLst xmlns:p15="http://schemas.microsoft.com/office/powerpoint/2012/main">
        <p15:guide id="1" orient="horz" pos="2418">
          <p15:clr>
            <a:srgbClr val="A4A3A4"/>
          </p15:clr>
        </p15:guide>
        <p15:guide id="2" pos="298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a:srgbClr val="0000FF"/>
    <a:srgbClr val="FFFF00"/>
    <a:srgbClr val="FF0033"/>
    <a:srgbClr val="FF00CC"/>
    <a:srgbClr val="FFCC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0" autoAdjust="0"/>
    <p:restoredTop sz="94595" autoAdjust="0"/>
  </p:normalViewPr>
  <p:slideViewPr>
    <p:cSldViewPr showGuides="1">
      <p:cViewPr varScale="1">
        <p:scale>
          <a:sx n="101" d="100"/>
          <a:sy n="101" d="100"/>
        </p:scale>
        <p:origin x="1288" y="68"/>
      </p:cViewPr>
      <p:guideLst>
        <p:guide orient="horz" pos="2016"/>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howGuides="1">
      <p:cViewPr varScale="1">
        <p:scale>
          <a:sx n="43" d="100"/>
          <a:sy n="43" d="100"/>
        </p:scale>
        <p:origin x="-1318" y="-77"/>
      </p:cViewPr>
      <p:guideLst>
        <p:guide orient="horz" pos="2418"/>
        <p:guide pos="2983"/>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68"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ch Wühr | Verlag Systemische Medizin AG" userId="00d5bc14-2047-46ac-8d7a-6dcdfab1eaaa" providerId="ADAL" clId="{99C61934-2432-4493-8F35-D61078796C32}"/>
    <pc:docChg chg="modSld">
      <pc:chgData name="Erich Wühr | Verlag Systemische Medizin AG" userId="00d5bc14-2047-46ac-8d7a-6dcdfab1eaaa" providerId="ADAL" clId="{99C61934-2432-4493-8F35-D61078796C32}" dt="2025-10-24T12:23:41.066" v="0" actId="20577"/>
      <pc:docMkLst>
        <pc:docMk/>
      </pc:docMkLst>
      <pc:sldChg chg="modNotesTx">
        <pc:chgData name="Erich Wühr | Verlag Systemische Medizin AG" userId="00d5bc14-2047-46ac-8d7a-6dcdfab1eaaa" providerId="ADAL" clId="{99C61934-2432-4493-8F35-D61078796C32}" dt="2025-10-24T12:23:41.066" v="0" actId="20577"/>
        <pc:sldMkLst>
          <pc:docMk/>
          <pc:sldMk cId="0" sldId="767"/>
        </pc:sldMkLst>
      </pc:sldChg>
    </pc:docChg>
  </pc:docChgLst>
  <pc:docChgLst>
    <pc:chgData name="Erich Wühr" userId="00d5bc14-2047-46ac-8d7a-6dcdfab1eaaa" providerId="ADAL" clId="{2D3AAD07-B9CC-4DAD-ACC6-685593AF4645}"/>
    <pc:docChg chg="modSld">
      <pc:chgData name="Erich Wühr" userId="00d5bc14-2047-46ac-8d7a-6dcdfab1eaaa" providerId="ADAL" clId="{2D3AAD07-B9CC-4DAD-ACC6-685593AF4645}" dt="2021-07-07T06:03:54.138" v="18" actId="207"/>
      <pc:docMkLst>
        <pc:docMk/>
      </pc:docMkLst>
      <pc:sldChg chg="modSp mod">
        <pc:chgData name="Erich Wühr" userId="00d5bc14-2047-46ac-8d7a-6dcdfab1eaaa" providerId="ADAL" clId="{2D3AAD07-B9CC-4DAD-ACC6-685593AF4645}" dt="2021-07-07T06:02:39.068" v="15" actId="20577"/>
        <pc:sldMkLst>
          <pc:docMk/>
          <pc:sldMk cId="0" sldId="495"/>
        </pc:sldMkLst>
      </pc:sldChg>
      <pc:sldChg chg="addSp delSp modSp mod">
        <pc:chgData name="Erich Wühr" userId="00d5bc14-2047-46ac-8d7a-6dcdfab1eaaa" providerId="ADAL" clId="{2D3AAD07-B9CC-4DAD-ACC6-685593AF4645}" dt="2021-07-07T06:03:54.138" v="18" actId="207"/>
        <pc:sldMkLst>
          <pc:docMk/>
          <pc:sldMk cId="0" sldId="673"/>
        </pc:sldMkLst>
      </pc:sldChg>
    </pc:docChg>
  </pc:docChgLst>
  <pc:docChgLst>
    <pc:chgData name="Erich Wühr" userId="00d5bc14-2047-46ac-8d7a-6dcdfab1eaaa" providerId="ADAL" clId="{B985E355-D962-4E0C-8687-A98D9D956821}"/>
    <pc:docChg chg="modSld">
      <pc:chgData name="Erich Wühr" userId="00d5bc14-2047-46ac-8d7a-6dcdfab1eaaa" providerId="ADAL" clId="{B985E355-D962-4E0C-8687-A98D9D956821}" dt="2021-07-06T07:18:51.661" v="5" actId="20577"/>
      <pc:docMkLst>
        <pc:docMk/>
      </pc:docMkLst>
      <pc:sldChg chg="modSp mod">
        <pc:chgData name="Erich Wühr" userId="00d5bc14-2047-46ac-8d7a-6dcdfab1eaaa" providerId="ADAL" clId="{B985E355-D962-4E0C-8687-A98D9D956821}" dt="2021-07-06T07:18:51.661" v="5" actId="20577"/>
        <pc:sldMkLst>
          <pc:docMk/>
          <pc:sldMk cId="0" sldId="495"/>
        </pc:sldMkLst>
      </pc:sldChg>
      <pc:sldChg chg="modSp">
        <pc:chgData name="Erich Wühr" userId="00d5bc14-2047-46ac-8d7a-6dcdfab1eaaa" providerId="ADAL" clId="{B985E355-D962-4E0C-8687-A98D9D956821}" dt="2021-07-06T07:17:50.403" v="4" actId="179"/>
        <pc:sldMkLst>
          <pc:docMk/>
          <pc:sldMk cId="0" sldId="585"/>
        </pc:sldMkLst>
      </pc:sldChg>
    </pc:docChg>
  </pc:docChgLst>
  <pc:docChgLst>
    <pc:chgData name="Erich Wühr | Verlag Systemische Medizin AG" userId="00d5bc14-2047-46ac-8d7a-6dcdfab1eaaa" providerId="ADAL" clId="{F0AE5FAF-84AC-4498-B28A-6D7D7B1A1476}"/>
    <pc:docChg chg="modSld">
      <pc:chgData name="Erich Wühr | Verlag Systemische Medizin AG" userId="00d5bc14-2047-46ac-8d7a-6dcdfab1eaaa" providerId="ADAL" clId="{F0AE5FAF-84AC-4498-B28A-6D7D7B1A1476}" dt="2024-10-17T05:59:33.335" v="25" actId="20577"/>
      <pc:docMkLst>
        <pc:docMk/>
      </pc:docMkLst>
      <pc:sldChg chg="modSp mod">
        <pc:chgData name="Erich Wühr | Verlag Systemische Medizin AG" userId="00d5bc14-2047-46ac-8d7a-6dcdfab1eaaa" providerId="ADAL" clId="{F0AE5FAF-84AC-4498-B28A-6D7D7B1A1476}" dt="2024-10-17T05:59:33.335" v="25" actId="20577"/>
        <pc:sldMkLst>
          <pc:docMk/>
          <pc:sldMk cId="0" sldId="880"/>
        </pc:sldMkLst>
      </pc:sldChg>
      <pc:sldChg chg="modSp mod">
        <pc:chgData name="Erich Wühr | Verlag Systemische Medizin AG" userId="00d5bc14-2047-46ac-8d7a-6dcdfab1eaaa" providerId="ADAL" clId="{F0AE5FAF-84AC-4498-B28A-6D7D7B1A1476}" dt="2024-10-17T05:59:08.446" v="10" actId="20577"/>
        <pc:sldMkLst>
          <pc:docMk/>
          <pc:sldMk cId="0" sldId="881"/>
        </pc:sldMkLst>
      </pc:sldChg>
    </pc:docChg>
  </pc:docChgLst>
  <pc:docChgLst>
    <pc:chgData name="Erich Wühr | Verlag Systemische Medizin AG" userId="00d5bc14-2047-46ac-8d7a-6dcdfab1eaaa" providerId="ADAL" clId="{55FFDBE9-4B18-488A-BFD8-674579694357}"/>
    <pc:docChg chg="custSel modSld">
      <pc:chgData name="Erich Wühr | Verlag Systemische Medizin AG" userId="00d5bc14-2047-46ac-8d7a-6dcdfab1eaaa" providerId="ADAL" clId="{55FFDBE9-4B18-488A-BFD8-674579694357}" dt="2022-06-07T08:07:51.566" v="46"/>
      <pc:docMkLst>
        <pc:docMk/>
      </pc:docMkLst>
      <pc:sldChg chg="addSp delSp modSp mod delAnim modAnim">
        <pc:chgData name="Erich Wühr | Verlag Systemische Medizin AG" userId="00d5bc14-2047-46ac-8d7a-6dcdfab1eaaa" providerId="ADAL" clId="{55FFDBE9-4B18-488A-BFD8-674579694357}" dt="2022-06-07T08:04:28.212" v="34" actId="1076"/>
        <pc:sldMkLst>
          <pc:docMk/>
          <pc:sldMk cId="0" sldId="673"/>
        </pc:sldMkLst>
      </pc:sldChg>
      <pc:sldChg chg="addSp delSp modSp mod modAnim">
        <pc:chgData name="Erich Wühr | Verlag Systemische Medizin AG" userId="00d5bc14-2047-46ac-8d7a-6dcdfab1eaaa" providerId="ADAL" clId="{55FFDBE9-4B18-488A-BFD8-674579694357}" dt="2022-06-07T08:00:40.275" v="27" actId="14100"/>
        <pc:sldMkLst>
          <pc:docMk/>
          <pc:sldMk cId="0" sldId="824"/>
        </pc:sldMkLst>
      </pc:sldChg>
      <pc:sldChg chg="addSp modSp">
        <pc:chgData name="Erich Wühr | Verlag Systemische Medizin AG" userId="00d5bc14-2047-46ac-8d7a-6dcdfab1eaaa" providerId="ADAL" clId="{55FFDBE9-4B18-488A-BFD8-674579694357}" dt="2022-06-07T08:05:07.286" v="36" actId="166"/>
        <pc:sldMkLst>
          <pc:docMk/>
          <pc:sldMk cId="0" sldId="876"/>
        </pc:sldMkLst>
      </pc:sldChg>
      <pc:sldChg chg="addSp modSp mod">
        <pc:chgData name="Erich Wühr | Verlag Systemische Medizin AG" userId="00d5bc14-2047-46ac-8d7a-6dcdfab1eaaa" providerId="ADAL" clId="{55FFDBE9-4B18-488A-BFD8-674579694357}" dt="2022-06-07T08:05:29.075" v="40" actId="1076"/>
        <pc:sldMkLst>
          <pc:docMk/>
          <pc:sldMk cId="0" sldId="877"/>
        </pc:sldMkLst>
      </pc:sldChg>
      <pc:sldChg chg="addSp modSp mod">
        <pc:chgData name="Erich Wühr | Verlag Systemische Medizin AG" userId="00d5bc14-2047-46ac-8d7a-6dcdfab1eaaa" providerId="ADAL" clId="{55FFDBE9-4B18-488A-BFD8-674579694357}" dt="2022-06-07T08:05:41.304" v="43" actId="1076"/>
        <pc:sldMkLst>
          <pc:docMk/>
          <pc:sldMk cId="0" sldId="878"/>
        </pc:sldMkLst>
      </pc:sldChg>
      <pc:sldChg chg="addSp delSp modSp modAnim">
        <pc:chgData name="Erich Wühr | Verlag Systemische Medizin AG" userId="00d5bc14-2047-46ac-8d7a-6dcdfab1eaaa" providerId="ADAL" clId="{55FFDBE9-4B18-488A-BFD8-674579694357}" dt="2022-06-07T08:07:51.566" v="46"/>
        <pc:sldMkLst>
          <pc:docMk/>
          <pc:sldMk cId="0" sldId="879"/>
        </pc:sldMkLst>
      </pc:sldChg>
    </pc:docChg>
  </pc:docChgLst>
  <pc:docChgLst>
    <pc:chgData name="Erich Wühr | Verlag Systemische Medizin AG" userId="00d5bc14-2047-46ac-8d7a-6dcdfab1eaaa" providerId="ADAL" clId="{8A0C9644-B980-4ED1-A026-D8C6858B2132}"/>
    <pc:docChg chg="modSld">
      <pc:chgData name="Erich Wühr | Verlag Systemische Medizin AG" userId="00d5bc14-2047-46ac-8d7a-6dcdfab1eaaa" providerId="ADAL" clId="{8A0C9644-B980-4ED1-A026-D8C6858B2132}" dt="2024-05-02T05:59:49.181" v="116" actId="1076"/>
      <pc:docMkLst>
        <pc:docMk/>
      </pc:docMkLst>
      <pc:sldChg chg="modSp mod">
        <pc:chgData name="Erich Wühr | Verlag Systemische Medizin AG" userId="00d5bc14-2047-46ac-8d7a-6dcdfab1eaaa" providerId="ADAL" clId="{8A0C9644-B980-4ED1-A026-D8C6858B2132}" dt="2024-05-02T05:58:27.820" v="73" actId="20577"/>
        <pc:sldMkLst>
          <pc:docMk/>
          <pc:sldMk cId="0" sldId="495"/>
        </pc:sldMkLst>
      </pc:sldChg>
      <pc:sldChg chg="addSp modSp mod">
        <pc:chgData name="Erich Wühr | Verlag Systemische Medizin AG" userId="00d5bc14-2047-46ac-8d7a-6dcdfab1eaaa" providerId="ADAL" clId="{8A0C9644-B980-4ED1-A026-D8C6858B2132}" dt="2024-05-02T05:59:49.181" v="116" actId="1076"/>
        <pc:sldMkLst>
          <pc:docMk/>
          <pc:sldMk cId="0" sldId="67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28E855CE-50F3-4CFC-9DC3-255E3E804FC8}"/>
              </a:ext>
            </a:extLst>
          </p:cNvPr>
          <p:cNvSpPr>
            <a:spLocks noGrp="1" noChangeArrowheads="1"/>
          </p:cNvSpPr>
          <p:nvPr>
            <p:ph type="hdr" sz="quarter"/>
          </p:nvPr>
        </p:nvSpPr>
        <p:spPr bwMode="auto">
          <a:xfrm>
            <a:off x="0" y="0"/>
            <a:ext cx="3078163" cy="511175"/>
          </a:xfrm>
          <a:prstGeom prst="rect">
            <a:avLst/>
          </a:prstGeom>
          <a:noFill/>
          <a:ln w="9525">
            <a:noFill/>
            <a:miter lim="800000"/>
            <a:headEnd/>
            <a:tailEnd/>
          </a:ln>
          <a:effectLst/>
        </p:spPr>
        <p:txBody>
          <a:bodyPr vert="horz" wrap="square" lIns="20639" tIns="0" rIns="20639" bIns="0" numCol="1" anchor="t" anchorCtr="0" compatLnSpc="1">
            <a:prstTxWarp prst="textNoShape">
              <a:avLst/>
            </a:prstTxWarp>
          </a:bodyPr>
          <a:lstStyle>
            <a:lvl1pPr defTabSz="990600">
              <a:defRPr sz="1100" b="0" i="1">
                <a:solidFill>
                  <a:schemeClr val="tx1"/>
                </a:solidFill>
                <a:latin typeface="Times New Roman" charset="0"/>
              </a:defRPr>
            </a:lvl1pPr>
          </a:lstStyle>
          <a:p>
            <a:pPr>
              <a:defRPr/>
            </a:pPr>
            <a:endParaRPr lang="de-DE"/>
          </a:p>
        </p:txBody>
      </p:sp>
      <p:sp>
        <p:nvSpPr>
          <p:cNvPr id="2051" name="Rectangle 3">
            <a:extLst>
              <a:ext uri="{FF2B5EF4-FFF2-40B4-BE49-F238E27FC236}">
                <a16:creationId xmlns:a16="http://schemas.microsoft.com/office/drawing/2014/main" id="{49794B0A-125D-4D83-96A4-027DE3EC5A91}"/>
              </a:ext>
            </a:extLst>
          </p:cNvPr>
          <p:cNvSpPr>
            <a:spLocks noGrp="1" noChangeArrowheads="1"/>
          </p:cNvSpPr>
          <p:nvPr>
            <p:ph type="dt" idx="1"/>
          </p:nvPr>
        </p:nvSpPr>
        <p:spPr bwMode="auto">
          <a:xfrm>
            <a:off x="4024313" y="0"/>
            <a:ext cx="3078162" cy="511175"/>
          </a:xfrm>
          <a:prstGeom prst="rect">
            <a:avLst/>
          </a:prstGeom>
          <a:noFill/>
          <a:ln w="9525">
            <a:noFill/>
            <a:miter lim="800000"/>
            <a:headEnd/>
            <a:tailEnd/>
          </a:ln>
          <a:effectLst/>
        </p:spPr>
        <p:txBody>
          <a:bodyPr vert="horz" wrap="square" lIns="20639" tIns="0" rIns="20639" bIns="0" numCol="1" anchor="t" anchorCtr="0" compatLnSpc="1">
            <a:prstTxWarp prst="textNoShape">
              <a:avLst/>
            </a:prstTxWarp>
          </a:bodyPr>
          <a:lstStyle>
            <a:lvl1pPr algn="r" defTabSz="990600">
              <a:defRPr sz="1100" b="0" i="1">
                <a:solidFill>
                  <a:schemeClr val="tx1"/>
                </a:solidFill>
                <a:latin typeface="Times New Roman" charset="0"/>
              </a:defRPr>
            </a:lvl1pPr>
          </a:lstStyle>
          <a:p>
            <a:pPr>
              <a:defRPr/>
            </a:pPr>
            <a:endParaRPr lang="de-DE"/>
          </a:p>
        </p:txBody>
      </p:sp>
      <p:sp>
        <p:nvSpPr>
          <p:cNvPr id="2052" name="Rectangle 4">
            <a:extLst>
              <a:ext uri="{FF2B5EF4-FFF2-40B4-BE49-F238E27FC236}">
                <a16:creationId xmlns:a16="http://schemas.microsoft.com/office/drawing/2014/main" id="{0E889B4F-F9CA-442D-858B-0E4F0D4A4694}"/>
              </a:ext>
            </a:extLst>
          </p:cNvPr>
          <p:cNvSpPr>
            <a:spLocks noGrp="1" noRot="1" noChangeAspect="1" noChangeArrowheads="1" noTextEdit="1"/>
          </p:cNvSpPr>
          <p:nvPr>
            <p:ph type="sldImg" idx="2"/>
          </p:nvPr>
        </p:nvSpPr>
        <p:spPr bwMode="auto">
          <a:xfrm>
            <a:off x="1001713" y="774700"/>
            <a:ext cx="5099050" cy="38242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3" name="Rectangle 5">
            <a:extLst>
              <a:ext uri="{FF2B5EF4-FFF2-40B4-BE49-F238E27FC236}">
                <a16:creationId xmlns:a16="http://schemas.microsoft.com/office/drawing/2014/main" id="{07133241-4D22-4F4D-AA00-7E6C5689BC2E}"/>
              </a:ext>
            </a:extLst>
          </p:cNvPr>
          <p:cNvSpPr>
            <a:spLocks noGrp="1" noChangeArrowheads="1"/>
          </p:cNvSpPr>
          <p:nvPr>
            <p:ph type="body" sz="quarter" idx="3"/>
          </p:nvPr>
        </p:nvSpPr>
        <p:spPr bwMode="auto">
          <a:xfrm>
            <a:off x="947738" y="4860925"/>
            <a:ext cx="5207000" cy="4605338"/>
          </a:xfrm>
          <a:prstGeom prst="rect">
            <a:avLst/>
          </a:prstGeom>
          <a:noFill/>
          <a:ln w="9525">
            <a:noFill/>
            <a:miter lim="800000"/>
            <a:headEnd/>
            <a:tailEnd/>
          </a:ln>
          <a:effectLst/>
        </p:spPr>
        <p:txBody>
          <a:bodyPr vert="horz" wrap="square" lIns="99754" tIns="49878" rIns="99754" bIns="49878"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2054" name="Rectangle 6">
            <a:extLst>
              <a:ext uri="{FF2B5EF4-FFF2-40B4-BE49-F238E27FC236}">
                <a16:creationId xmlns:a16="http://schemas.microsoft.com/office/drawing/2014/main" id="{4C235E6B-E541-4D9E-AF3A-66F388642EE4}"/>
              </a:ext>
            </a:extLst>
          </p:cNvPr>
          <p:cNvSpPr>
            <a:spLocks noGrp="1" noChangeArrowheads="1"/>
          </p:cNvSpPr>
          <p:nvPr>
            <p:ph type="ftr" sz="quarter" idx="4"/>
          </p:nvPr>
        </p:nvSpPr>
        <p:spPr bwMode="auto">
          <a:xfrm>
            <a:off x="0" y="9723438"/>
            <a:ext cx="3078163" cy="511175"/>
          </a:xfrm>
          <a:prstGeom prst="rect">
            <a:avLst/>
          </a:prstGeom>
          <a:noFill/>
          <a:ln w="9525">
            <a:noFill/>
            <a:miter lim="800000"/>
            <a:headEnd/>
            <a:tailEnd/>
          </a:ln>
          <a:effectLst/>
        </p:spPr>
        <p:txBody>
          <a:bodyPr vert="horz" wrap="square" lIns="20639" tIns="0" rIns="20639" bIns="0" numCol="1" anchor="b" anchorCtr="0" compatLnSpc="1">
            <a:prstTxWarp prst="textNoShape">
              <a:avLst/>
            </a:prstTxWarp>
          </a:bodyPr>
          <a:lstStyle>
            <a:lvl1pPr defTabSz="990600">
              <a:defRPr sz="1100" b="0" i="1">
                <a:solidFill>
                  <a:schemeClr val="tx1"/>
                </a:solidFill>
                <a:latin typeface="Times New Roman" charset="0"/>
              </a:defRPr>
            </a:lvl1pPr>
          </a:lstStyle>
          <a:p>
            <a:pPr>
              <a:defRPr/>
            </a:pPr>
            <a:endParaRPr lang="de-DE"/>
          </a:p>
        </p:txBody>
      </p:sp>
      <p:sp>
        <p:nvSpPr>
          <p:cNvPr id="2055" name="Rectangle 7">
            <a:extLst>
              <a:ext uri="{FF2B5EF4-FFF2-40B4-BE49-F238E27FC236}">
                <a16:creationId xmlns:a16="http://schemas.microsoft.com/office/drawing/2014/main" id="{C0F6B5DC-7A46-4900-8CE4-F9ACA6083EDD}"/>
              </a:ext>
            </a:extLst>
          </p:cNvPr>
          <p:cNvSpPr>
            <a:spLocks noGrp="1" noChangeArrowheads="1"/>
          </p:cNvSpPr>
          <p:nvPr>
            <p:ph type="sldNum" sz="quarter" idx="5"/>
          </p:nvPr>
        </p:nvSpPr>
        <p:spPr bwMode="auto">
          <a:xfrm>
            <a:off x="4024313" y="9723438"/>
            <a:ext cx="3078162" cy="511175"/>
          </a:xfrm>
          <a:prstGeom prst="rect">
            <a:avLst/>
          </a:prstGeom>
          <a:noFill/>
          <a:ln w="9525">
            <a:noFill/>
            <a:miter lim="800000"/>
            <a:headEnd/>
            <a:tailEnd/>
          </a:ln>
          <a:effectLst/>
        </p:spPr>
        <p:txBody>
          <a:bodyPr vert="horz" wrap="square" lIns="20639" tIns="0" rIns="20639" bIns="0" numCol="1" anchor="b" anchorCtr="0" compatLnSpc="1">
            <a:prstTxWarp prst="textNoShape">
              <a:avLst/>
            </a:prstTxWarp>
          </a:bodyPr>
          <a:lstStyle>
            <a:lvl1pPr algn="r" defTabSz="990600">
              <a:defRPr sz="1100" b="0" i="1" smtClean="0">
                <a:solidFill>
                  <a:schemeClr val="tx1"/>
                </a:solidFill>
                <a:latin typeface="Times New Roman" panose="02020603050405020304" pitchFamily="18" charset="0"/>
              </a:defRPr>
            </a:lvl1pPr>
          </a:lstStyle>
          <a:p>
            <a:pPr>
              <a:defRPr/>
            </a:pPr>
            <a:fld id="{643E3DE2-C129-4042-A9C4-D419150EDEEA}"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olienbildplatzhalter 1">
            <a:extLst>
              <a:ext uri="{FF2B5EF4-FFF2-40B4-BE49-F238E27FC236}">
                <a16:creationId xmlns:a16="http://schemas.microsoft.com/office/drawing/2014/main" id="{9D7B36CA-BB4E-4915-9F85-DD7AF28314B3}"/>
              </a:ext>
            </a:extLst>
          </p:cNvPr>
          <p:cNvSpPr>
            <a:spLocks noGrp="1" noRot="1" noChangeAspect="1" noChangeArrowheads="1" noTextEdit="1"/>
          </p:cNvSpPr>
          <p:nvPr>
            <p:ph type="sldImg"/>
          </p:nvPr>
        </p:nvSpPr>
        <p:spPr>
          <a:ln/>
        </p:spPr>
      </p:sp>
      <p:sp>
        <p:nvSpPr>
          <p:cNvPr id="12291" name="Notizenplatzhalter 2">
            <a:extLst>
              <a:ext uri="{FF2B5EF4-FFF2-40B4-BE49-F238E27FC236}">
                <a16:creationId xmlns:a16="http://schemas.microsoft.com/office/drawing/2014/main" id="{ADA8F83D-A1AC-44BA-A5EE-45CE46CB46F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Times New Roman" panose="02020603050405020304" pitchFamily="18" charset="0"/>
            </a:endParaRPr>
          </a:p>
        </p:txBody>
      </p:sp>
      <p:sp>
        <p:nvSpPr>
          <p:cNvPr id="12292" name="Foliennummernplatzhalter 3">
            <a:extLst>
              <a:ext uri="{FF2B5EF4-FFF2-40B4-BE49-F238E27FC236}">
                <a16:creationId xmlns:a16="http://schemas.microsoft.com/office/drawing/2014/main" id="{48F4F087-11AD-4B44-B855-ED60E1BD256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8AA3E4D4-4333-459A-A945-1AB26F7A91CB}" type="slidenum">
              <a:rPr lang="de-DE" altLang="de-DE" sz="1100" b="0">
                <a:solidFill>
                  <a:schemeClr val="tx1"/>
                </a:solidFill>
                <a:latin typeface="Times New Roman" panose="02020603050405020304" pitchFamily="18" charset="0"/>
              </a:rPr>
              <a:pPr/>
              <a:t>9</a:t>
            </a:fld>
            <a:endParaRPr lang="de-DE" altLang="de-DE" sz="1100" b="0">
              <a:solidFill>
                <a:schemeClr val="tx1"/>
              </a:solidFill>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olienbildplatzhalter 1">
            <a:extLst>
              <a:ext uri="{FF2B5EF4-FFF2-40B4-BE49-F238E27FC236}">
                <a16:creationId xmlns:a16="http://schemas.microsoft.com/office/drawing/2014/main" id="{1EB9EE53-CC4D-4C14-B2DA-6F3A88E3F712}"/>
              </a:ext>
            </a:extLst>
          </p:cNvPr>
          <p:cNvSpPr>
            <a:spLocks noGrp="1" noRot="1" noChangeAspect="1" noChangeArrowheads="1" noTextEdit="1"/>
          </p:cNvSpPr>
          <p:nvPr>
            <p:ph type="sldImg"/>
          </p:nvPr>
        </p:nvSpPr>
        <p:spPr>
          <a:ln/>
        </p:spPr>
      </p:sp>
      <p:sp>
        <p:nvSpPr>
          <p:cNvPr id="14339" name="Notizenplatzhalter 2">
            <a:extLst>
              <a:ext uri="{FF2B5EF4-FFF2-40B4-BE49-F238E27FC236}">
                <a16:creationId xmlns:a16="http://schemas.microsoft.com/office/drawing/2014/main" id="{F6E6E2DB-1047-49B2-B2C1-0BEF0A20E33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Times New Roman" panose="02020603050405020304" pitchFamily="18" charset="0"/>
            </a:endParaRPr>
          </a:p>
        </p:txBody>
      </p:sp>
      <p:sp>
        <p:nvSpPr>
          <p:cNvPr id="14340" name="Foliennummernplatzhalter 3">
            <a:extLst>
              <a:ext uri="{FF2B5EF4-FFF2-40B4-BE49-F238E27FC236}">
                <a16:creationId xmlns:a16="http://schemas.microsoft.com/office/drawing/2014/main" id="{0920D77E-8917-4FB4-98E6-7C8B0EAEF64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F439C71A-A67C-4D59-8AA9-417B1A3774AD}" type="slidenum">
              <a:rPr lang="de-DE" altLang="de-DE" sz="1100" b="0">
                <a:solidFill>
                  <a:schemeClr val="tx1"/>
                </a:solidFill>
                <a:latin typeface="Times New Roman" panose="02020603050405020304" pitchFamily="18" charset="0"/>
              </a:rPr>
              <a:pPr/>
              <a:t>10</a:t>
            </a:fld>
            <a:endParaRPr lang="de-DE" altLang="de-DE" sz="1100" b="0">
              <a:solidFill>
                <a:schemeClr val="tx1"/>
              </a:solidFill>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lienbildplatzhalter 1">
            <a:extLst>
              <a:ext uri="{FF2B5EF4-FFF2-40B4-BE49-F238E27FC236}">
                <a16:creationId xmlns:a16="http://schemas.microsoft.com/office/drawing/2014/main" id="{9B6E03C0-5467-4F2E-A8F6-1D9C3898F6DB}"/>
              </a:ext>
            </a:extLst>
          </p:cNvPr>
          <p:cNvSpPr>
            <a:spLocks noGrp="1" noRot="1" noChangeAspect="1" noChangeArrowheads="1" noTextEdit="1"/>
          </p:cNvSpPr>
          <p:nvPr>
            <p:ph type="sldImg"/>
          </p:nvPr>
        </p:nvSpPr>
        <p:spPr>
          <a:ln/>
        </p:spPr>
      </p:sp>
      <p:sp>
        <p:nvSpPr>
          <p:cNvPr id="16387" name="Notizenplatzhalter 2">
            <a:extLst>
              <a:ext uri="{FF2B5EF4-FFF2-40B4-BE49-F238E27FC236}">
                <a16:creationId xmlns:a16="http://schemas.microsoft.com/office/drawing/2014/main" id="{E08F31E5-C511-4C1C-9A2C-D6C049C205F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Times New Roman" panose="02020603050405020304" pitchFamily="18" charset="0"/>
            </a:endParaRPr>
          </a:p>
        </p:txBody>
      </p:sp>
      <p:sp>
        <p:nvSpPr>
          <p:cNvPr id="16388" name="Foliennummernplatzhalter 3">
            <a:extLst>
              <a:ext uri="{FF2B5EF4-FFF2-40B4-BE49-F238E27FC236}">
                <a16:creationId xmlns:a16="http://schemas.microsoft.com/office/drawing/2014/main" id="{F765910A-AA6A-4F74-9487-9387FBCBC1B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53E4672B-D921-4B82-829A-D8FEEC9F4265}" type="slidenum">
              <a:rPr lang="de-DE" altLang="de-DE" sz="1100" b="0">
                <a:solidFill>
                  <a:schemeClr val="tx1"/>
                </a:solidFill>
                <a:latin typeface="Times New Roman" panose="02020603050405020304" pitchFamily="18" charset="0"/>
              </a:rPr>
              <a:pPr/>
              <a:t>11</a:t>
            </a:fld>
            <a:endParaRPr lang="de-DE" altLang="de-DE" sz="1100" b="0">
              <a:solidFill>
                <a:schemeClr val="tx1"/>
              </a:solidFill>
              <a:latin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lienbildplatzhalter 1">
            <a:extLst>
              <a:ext uri="{FF2B5EF4-FFF2-40B4-BE49-F238E27FC236}">
                <a16:creationId xmlns:a16="http://schemas.microsoft.com/office/drawing/2014/main" id="{D2A73DC5-038F-49B4-A4EF-2E3C6B2450D0}"/>
              </a:ext>
            </a:extLst>
          </p:cNvPr>
          <p:cNvSpPr>
            <a:spLocks noGrp="1" noRot="1" noChangeAspect="1" noChangeArrowheads="1" noTextEdit="1"/>
          </p:cNvSpPr>
          <p:nvPr>
            <p:ph type="sldImg"/>
          </p:nvPr>
        </p:nvSpPr>
        <p:spPr>
          <a:ln/>
        </p:spPr>
      </p:sp>
      <p:sp>
        <p:nvSpPr>
          <p:cNvPr id="18435" name="Notizenplatzhalter 2">
            <a:extLst>
              <a:ext uri="{FF2B5EF4-FFF2-40B4-BE49-F238E27FC236}">
                <a16:creationId xmlns:a16="http://schemas.microsoft.com/office/drawing/2014/main" id="{28E01FFC-CE6A-4CF8-A876-B4170555787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Times New Roman" panose="02020603050405020304" pitchFamily="18" charset="0"/>
            </a:endParaRPr>
          </a:p>
        </p:txBody>
      </p:sp>
      <p:sp>
        <p:nvSpPr>
          <p:cNvPr id="18436" name="Foliennummernplatzhalter 3">
            <a:extLst>
              <a:ext uri="{FF2B5EF4-FFF2-40B4-BE49-F238E27FC236}">
                <a16:creationId xmlns:a16="http://schemas.microsoft.com/office/drawing/2014/main" id="{9F57BFFB-9DA6-41E5-B1F5-F5420333958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F26C186E-854D-4E49-8591-54E1F20863E9}" type="slidenum">
              <a:rPr lang="de-DE" altLang="de-DE" sz="1100" b="0">
                <a:solidFill>
                  <a:schemeClr val="tx1"/>
                </a:solidFill>
                <a:latin typeface="Times New Roman" panose="02020603050405020304" pitchFamily="18" charset="0"/>
              </a:rPr>
              <a:pPr/>
              <a:t>12</a:t>
            </a:fld>
            <a:endParaRPr lang="de-DE" altLang="de-DE" sz="1100" b="0">
              <a:solidFill>
                <a:schemeClr val="tx1"/>
              </a:solidFill>
              <a:latin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olienbildplatzhalter 1">
            <a:extLst>
              <a:ext uri="{FF2B5EF4-FFF2-40B4-BE49-F238E27FC236}">
                <a16:creationId xmlns:a16="http://schemas.microsoft.com/office/drawing/2014/main" id="{DFF39CCE-97A5-4F0D-8258-E344926801D1}"/>
              </a:ext>
            </a:extLst>
          </p:cNvPr>
          <p:cNvSpPr>
            <a:spLocks noGrp="1" noRot="1" noChangeAspect="1" noChangeArrowheads="1" noTextEdit="1"/>
          </p:cNvSpPr>
          <p:nvPr>
            <p:ph type="sldImg"/>
          </p:nvPr>
        </p:nvSpPr>
        <p:spPr>
          <a:ln/>
        </p:spPr>
      </p:sp>
      <p:sp>
        <p:nvSpPr>
          <p:cNvPr id="20483" name="Notizenplatzhalter 2">
            <a:extLst>
              <a:ext uri="{FF2B5EF4-FFF2-40B4-BE49-F238E27FC236}">
                <a16:creationId xmlns:a16="http://schemas.microsoft.com/office/drawing/2014/main" id="{B2553A47-8DDD-4512-ADD1-8F7C5E27D8B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Times New Roman" panose="02020603050405020304" pitchFamily="18" charset="0"/>
            </a:endParaRPr>
          </a:p>
        </p:txBody>
      </p:sp>
      <p:sp>
        <p:nvSpPr>
          <p:cNvPr id="20484" name="Foliennummernplatzhalter 3">
            <a:extLst>
              <a:ext uri="{FF2B5EF4-FFF2-40B4-BE49-F238E27FC236}">
                <a16:creationId xmlns:a16="http://schemas.microsoft.com/office/drawing/2014/main" id="{81C168CD-B73D-46BB-87B0-DEA2F553F0C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9C938FC6-BD69-47AC-8FDD-9C344039FF51}" type="slidenum">
              <a:rPr lang="de-DE" altLang="de-DE" sz="1100" b="0">
                <a:solidFill>
                  <a:schemeClr val="tx1"/>
                </a:solidFill>
                <a:latin typeface="Times New Roman" panose="02020603050405020304" pitchFamily="18" charset="0"/>
              </a:rPr>
              <a:pPr/>
              <a:t>13</a:t>
            </a:fld>
            <a:endParaRPr lang="de-DE" altLang="de-DE" sz="1100" b="0">
              <a:solidFill>
                <a:schemeClr val="tx1"/>
              </a:solidFill>
              <a:latin typeface="Times New Roman" panose="02020603050405020304"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Folienbildplatzhalter 1">
            <a:extLst>
              <a:ext uri="{FF2B5EF4-FFF2-40B4-BE49-F238E27FC236}">
                <a16:creationId xmlns:a16="http://schemas.microsoft.com/office/drawing/2014/main" id="{274AC284-F82E-443A-9336-222096A7AB2F}"/>
              </a:ext>
            </a:extLst>
          </p:cNvPr>
          <p:cNvSpPr>
            <a:spLocks noGrp="1" noRot="1" noChangeAspect="1" noChangeArrowheads="1" noTextEdit="1"/>
          </p:cNvSpPr>
          <p:nvPr>
            <p:ph type="sldImg"/>
          </p:nvPr>
        </p:nvSpPr>
        <p:spPr>
          <a:ln/>
        </p:spPr>
      </p:sp>
      <p:sp>
        <p:nvSpPr>
          <p:cNvPr id="22531" name="Notizenplatzhalter 2">
            <a:extLst>
              <a:ext uri="{FF2B5EF4-FFF2-40B4-BE49-F238E27FC236}">
                <a16:creationId xmlns:a16="http://schemas.microsoft.com/office/drawing/2014/main" id="{FB70DC7E-7ACB-4422-885D-76AB23EDBD7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Times New Roman" panose="02020603050405020304" pitchFamily="18" charset="0"/>
            </a:endParaRPr>
          </a:p>
        </p:txBody>
      </p:sp>
      <p:sp>
        <p:nvSpPr>
          <p:cNvPr id="22532" name="Foliennummernplatzhalter 3">
            <a:extLst>
              <a:ext uri="{FF2B5EF4-FFF2-40B4-BE49-F238E27FC236}">
                <a16:creationId xmlns:a16="http://schemas.microsoft.com/office/drawing/2014/main" id="{2FFE4793-1789-4B3A-BC78-EFA81B9B0F9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A4C2FC3E-E2CA-44D3-9D43-8788B02B6F28}" type="slidenum">
              <a:rPr lang="de-DE" altLang="de-DE" sz="1100" b="0">
                <a:solidFill>
                  <a:schemeClr val="tx1"/>
                </a:solidFill>
                <a:latin typeface="Times New Roman" panose="02020603050405020304" pitchFamily="18" charset="0"/>
              </a:rPr>
              <a:pPr/>
              <a:t>14</a:t>
            </a:fld>
            <a:endParaRPr lang="de-DE" altLang="de-DE" sz="1100" b="0">
              <a:solidFill>
                <a:schemeClr val="tx1"/>
              </a:solidFill>
              <a:latin typeface="Times New Roman" panose="02020603050405020304"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Folienbildplatzhalter 1">
            <a:extLst>
              <a:ext uri="{FF2B5EF4-FFF2-40B4-BE49-F238E27FC236}">
                <a16:creationId xmlns:a16="http://schemas.microsoft.com/office/drawing/2014/main" id="{4E5167ED-10B5-47B3-9BD2-7E41637723BF}"/>
              </a:ext>
            </a:extLst>
          </p:cNvPr>
          <p:cNvSpPr>
            <a:spLocks noGrp="1" noRot="1" noChangeAspect="1" noChangeArrowheads="1" noTextEdit="1"/>
          </p:cNvSpPr>
          <p:nvPr>
            <p:ph type="sldImg"/>
          </p:nvPr>
        </p:nvSpPr>
        <p:spPr>
          <a:ln/>
        </p:spPr>
      </p:sp>
      <p:sp>
        <p:nvSpPr>
          <p:cNvPr id="24579" name="Notizenplatzhalter 2">
            <a:extLst>
              <a:ext uri="{FF2B5EF4-FFF2-40B4-BE49-F238E27FC236}">
                <a16:creationId xmlns:a16="http://schemas.microsoft.com/office/drawing/2014/main" id="{872C3126-07E0-46B5-A2C9-C66E405B847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Times New Roman" panose="02020603050405020304" pitchFamily="18" charset="0"/>
            </a:endParaRPr>
          </a:p>
        </p:txBody>
      </p:sp>
      <p:sp>
        <p:nvSpPr>
          <p:cNvPr id="24580" name="Foliennummernplatzhalter 3">
            <a:extLst>
              <a:ext uri="{FF2B5EF4-FFF2-40B4-BE49-F238E27FC236}">
                <a16:creationId xmlns:a16="http://schemas.microsoft.com/office/drawing/2014/main" id="{423E0F77-6CF1-455C-953E-A50B0E6EE4A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9B0473F2-C6C2-453F-9498-F0DF93286F49}" type="slidenum">
              <a:rPr lang="de-DE" altLang="de-DE" sz="1100" b="0">
                <a:solidFill>
                  <a:schemeClr val="tx1"/>
                </a:solidFill>
                <a:latin typeface="Times New Roman" panose="02020603050405020304" pitchFamily="18" charset="0"/>
              </a:rPr>
              <a:pPr/>
              <a:t>15</a:t>
            </a:fld>
            <a:endParaRPr lang="de-DE" altLang="de-DE" sz="1100" b="0">
              <a:solidFill>
                <a:schemeClr val="tx1"/>
              </a:solidFill>
              <a:latin typeface="Times New Roman" panose="020206030504050203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olienbildplatzhalter 1">
            <a:extLst>
              <a:ext uri="{FF2B5EF4-FFF2-40B4-BE49-F238E27FC236}">
                <a16:creationId xmlns:a16="http://schemas.microsoft.com/office/drawing/2014/main" id="{014E2238-3586-4971-87F3-9D491AAB7F86}"/>
              </a:ext>
            </a:extLst>
          </p:cNvPr>
          <p:cNvSpPr>
            <a:spLocks noGrp="1" noRot="1" noChangeAspect="1" noChangeArrowheads="1" noTextEdit="1"/>
          </p:cNvSpPr>
          <p:nvPr>
            <p:ph type="sldImg"/>
          </p:nvPr>
        </p:nvSpPr>
        <p:spPr>
          <a:ln/>
        </p:spPr>
      </p:sp>
      <p:sp>
        <p:nvSpPr>
          <p:cNvPr id="27651" name="Notizenplatzhalter 2">
            <a:extLst>
              <a:ext uri="{FF2B5EF4-FFF2-40B4-BE49-F238E27FC236}">
                <a16:creationId xmlns:a16="http://schemas.microsoft.com/office/drawing/2014/main" id="{805465B1-F9FA-4DC4-90BA-EDD0F44C9ED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Times New Roman" panose="02020603050405020304" pitchFamily="18" charset="0"/>
            </a:endParaRPr>
          </a:p>
        </p:txBody>
      </p:sp>
      <p:sp>
        <p:nvSpPr>
          <p:cNvPr id="27652" name="Foliennummernplatzhalter 3">
            <a:extLst>
              <a:ext uri="{FF2B5EF4-FFF2-40B4-BE49-F238E27FC236}">
                <a16:creationId xmlns:a16="http://schemas.microsoft.com/office/drawing/2014/main" id="{DC087CF2-DB99-4F40-80D8-B0F9D15603A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70A1B884-7459-443D-B930-92AA441E0BCA}" type="slidenum">
              <a:rPr lang="de-DE" altLang="de-DE" sz="1100" b="0">
                <a:solidFill>
                  <a:schemeClr val="tx1"/>
                </a:solidFill>
                <a:latin typeface="Times New Roman" panose="02020603050405020304" pitchFamily="18" charset="0"/>
              </a:rPr>
              <a:pPr/>
              <a:t>17</a:t>
            </a:fld>
            <a:endParaRPr lang="de-DE" altLang="de-DE" sz="1100" b="0">
              <a:solidFill>
                <a:schemeClr val="tx1"/>
              </a:solidFill>
              <a:latin typeface="Times New Roman" panose="02020603050405020304"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olienbildplatzhalter 1">
            <a:extLst>
              <a:ext uri="{FF2B5EF4-FFF2-40B4-BE49-F238E27FC236}">
                <a16:creationId xmlns:a16="http://schemas.microsoft.com/office/drawing/2014/main" id="{163A95F4-23F3-48B2-93A2-40A4738C743D}"/>
              </a:ext>
            </a:extLst>
          </p:cNvPr>
          <p:cNvSpPr>
            <a:spLocks noGrp="1" noRot="1" noChangeAspect="1" noChangeArrowheads="1" noTextEdit="1"/>
          </p:cNvSpPr>
          <p:nvPr>
            <p:ph type="sldImg"/>
          </p:nvPr>
        </p:nvSpPr>
        <p:spPr>
          <a:ln/>
        </p:spPr>
      </p:sp>
      <p:sp>
        <p:nvSpPr>
          <p:cNvPr id="29699" name="Notizenplatzhalter 2">
            <a:extLst>
              <a:ext uri="{FF2B5EF4-FFF2-40B4-BE49-F238E27FC236}">
                <a16:creationId xmlns:a16="http://schemas.microsoft.com/office/drawing/2014/main" id="{21BC9F15-33A7-47AC-830A-D8EA40E1926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dirty="0">
                <a:latin typeface="Times New Roman" panose="02020603050405020304" pitchFamily="18" charset="0"/>
              </a:rPr>
              <a:t> </a:t>
            </a:r>
          </a:p>
        </p:txBody>
      </p:sp>
      <p:sp>
        <p:nvSpPr>
          <p:cNvPr id="29700" name="Foliennummernplatzhalter 3">
            <a:extLst>
              <a:ext uri="{FF2B5EF4-FFF2-40B4-BE49-F238E27FC236}">
                <a16:creationId xmlns:a16="http://schemas.microsoft.com/office/drawing/2014/main" id="{03C541BF-20BE-44C8-8ECA-70C1CD759C4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774A927A-3330-402D-B96B-2CCE91921E9B}" type="slidenum">
              <a:rPr lang="de-DE" altLang="de-DE" sz="1100" b="0">
                <a:solidFill>
                  <a:schemeClr val="tx1"/>
                </a:solidFill>
                <a:latin typeface="Times New Roman" panose="02020603050405020304" pitchFamily="18" charset="0"/>
              </a:rPr>
              <a:pPr/>
              <a:t>18</a:t>
            </a:fld>
            <a:endParaRPr lang="de-DE" altLang="de-DE" sz="1100" b="0">
              <a:solidFill>
                <a:schemeClr val="tx1"/>
              </a:solidFill>
              <a:latin typeface="Times New Roman" panose="02020603050405020304"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lienbildplatzhalter 1">
            <a:extLst>
              <a:ext uri="{FF2B5EF4-FFF2-40B4-BE49-F238E27FC236}">
                <a16:creationId xmlns:a16="http://schemas.microsoft.com/office/drawing/2014/main" id="{A5DD6090-83C1-4269-95CE-1D5CF2575338}"/>
              </a:ext>
            </a:extLst>
          </p:cNvPr>
          <p:cNvSpPr>
            <a:spLocks noGrp="1" noRot="1" noChangeAspect="1" noChangeArrowheads="1" noTextEdit="1"/>
          </p:cNvSpPr>
          <p:nvPr>
            <p:ph type="sldImg"/>
          </p:nvPr>
        </p:nvSpPr>
        <p:spPr>
          <a:ln/>
        </p:spPr>
      </p:sp>
      <p:sp>
        <p:nvSpPr>
          <p:cNvPr id="31747" name="Notizenplatzhalter 2">
            <a:extLst>
              <a:ext uri="{FF2B5EF4-FFF2-40B4-BE49-F238E27FC236}">
                <a16:creationId xmlns:a16="http://schemas.microsoft.com/office/drawing/2014/main" id="{0027DEED-A81C-4F5D-958D-79E6F0DBE84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Times New Roman" panose="02020603050405020304" pitchFamily="18" charset="0"/>
            </a:endParaRPr>
          </a:p>
        </p:txBody>
      </p:sp>
      <p:sp>
        <p:nvSpPr>
          <p:cNvPr id="31748" name="Foliennummernplatzhalter 3">
            <a:extLst>
              <a:ext uri="{FF2B5EF4-FFF2-40B4-BE49-F238E27FC236}">
                <a16:creationId xmlns:a16="http://schemas.microsoft.com/office/drawing/2014/main" id="{8FFD59A6-1B02-4659-8241-8335EE7264C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FD70E29F-2C30-4E72-B1D0-A49607357867}" type="slidenum">
              <a:rPr lang="de-DE" altLang="de-DE" sz="1100" b="0">
                <a:solidFill>
                  <a:schemeClr val="tx1"/>
                </a:solidFill>
                <a:latin typeface="Times New Roman" panose="02020603050405020304" pitchFamily="18" charset="0"/>
              </a:rPr>
              <a:pPr/>
              <a:t>19</a:t>
            </a:fld>
            <a:endParaRPr lang="de-DE" altLang="de-DE" sz="1100" b="0">
              <a:solidFill>
                <a:schemeClr val="tx1"/>
              </a:solidFill>
              <a:latin typeface="Times New Roman" panose="02020603050405020304"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lienbildplatzhalter 1">
            <a:extLst>
              <a:ext uri="{FF2B5EF4-FFF2-40B4-BE49-F238E27FC236}">
                <a16:creationId xmlns:a16="http://schemas.microsoft.com/office/drawing/2014/main" id="{AC31D9CB-BCA0-4F00-8DFC-52692D1BD9EA}"/>
              </a:ext>
            </a:extLst>
          </p:cNvPr>
          <p:cNvSpPr>
            <a:spLocks noGrp="1" noRot="1" noChangeAspect="1" noChangeArrowheads="1" noTextEdit="1"/>
          </p:cNvSpPr>
          <p:nvPr>
            <p:ph type="sldImg"/>
          </p:nvPr>
        </p:nvSpPr>
        <p:spPr>
          <a:ln/>
        </p:spPr>
      </p:sp>
      <p:sp>
        <p:nvSpPr>
          <p:cNvPr id="33795" name="Notizenplatzhalter 2">
            <a:extLst>
              <a:ext uri="{FF2B5EF4-FFF2-40B4-BE49-F238E27FC236}">
                <a16:creationId xmlns:a16="http://schemas.microsoft.com/office/drawing/2014/main" id="{A690168C-E45A-4126-90B0-97FA71689E1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Times New Roman" panose="02020603050405020304" pitchFamily="18" charset="0"/>
            </a:endParaRPr>
          </a:p>
        </p:txBody>
      </p:sp>
      <p:sp>
        <p:nvSpPr>
          <p:cNvPr id="33796" name="Foliennummernplatzhalter 3">
            <a:extLst>
              <a:ext uri="{FF2B5EF4-FFF2-40B4-BE49-F238E27FC236}">
                <a16:creationId xmlns:a16="http://schemas.microsoft.com/office/drawing/2014/main" id="{EB9A76C9-DFC8-4FF3-A42F-6831006FA58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04479DC2-0BDB-4190-9C5B-79D673217245}" type="slidenum">
              <a:rPr lang="de-DE" altLang="de-DE" sz="1100" b="0">
                <a:solidFill>
                  <a:schemeClr val="tx1"/>
                </a:solidFill>
                <a:latin typeface="Times New Roman" panose="02020603050405020304" pitchFamily="18" charset="0"/>
              </a:rPr>
              <a:pPr/>
              <a:t>20</a:t>
            </a:fld>
            <a:endParaRPr lang="de-DE" altLang="de-DE" sz="1100" b="0">
              <a:solidFill>
                <a:schemeClr val="tx1"/>
              </a:solidFill>
              <a:latin typeface="Times New Roman" panose="02020603050405020304"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lienbildplatzhalter 1">
            <a:extLst>
              <a:ext uri="{FF2B5EF4-FFF2-40B4-BE49-F238E27FC236}">
                <a16:creationId xmlns:a16="http://schemas.microsoft.com/office/drawing/2014/main" id="{EC86E602-0580-4BF7-9B70-59B90F54D686}"/>
              </a:ext>
            </a:extLst>
          </p:cNvPr>
          <p:cNvSpPr>
            <a:spLocks noGrp="1" noRot="1" noChangeAspect="1" noChangeArrowheads="1" noTextEdit="1"/>
          </p:cNvSpPr>
          <p:nvPr>
            <p:ph type="sldImg"/>
          </p:nvPr>
        </p:nvSpPr>
        <p:spPr>
          <a:ln/>
        </p:spPr>
      </p:sp>
      <p:sp>
        <p:nvSpPr>
          <p:cNvPr id="35843" name="Notizenplatzhalter 2">
            <a:extLst>
              <a:ext uri="{FF2B5EF4-FFF2-40B4-BE49-F238E27FC236}">
                <a16:creationId xmlns:a16="http://schemas.microsoft.com/office/drawing/2014/main" id="{AEBE0C42-F86B-4804-95D4-CAF1811F138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Times New Roman" panose="02020603050405020304" pitchFamily="18" charset="0"/>
            </a:endParaRPr>
          </a:p>
        </p:txBody>
      </p:sp>
      <p:sp>
        <p:nvSpPr>
          <p:cNvPr id="35844" name="Foliennummernplatzhalter 3">
            <a:extLst>
              <a:ext uri="{FF2B5EF4-FFF2-40B4-BE49-F238E27FC236}">
                <a16:creationId xmlns:a16="http://schemas.microsoft.com/office/drawing/2014/main" id="{8B4F7D26-8579-4221-9AFB-6D5669CCFE2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7AACD64D-B014-4AA9-A01F-6C376C1B221F}" type="slidenum">
              <a:rPr lang="de-DE" altLang="de-DE" sz="1100" b="0">
                <a:solidFill>
                  <a:schemeClr val="tx1"/>
                </a:solidFill>
                <a:latin typeface="Times New Roman" panose="02020603050405020304" pitchFamily="18" charset="0"/>
              </a:rPr>
              <a:pPr/>
              <a:t>21</a:t>
            </a:fld>
            <a:endParaRPr lang="de-DE" altLang="de-DE" sz="1100" b="0">
              <a:solidFill>
                <a:schemeClr val="tx1"/>
              </a:solidFill>
              <a:latin typeface="Times New Roman" panose="02020603050405020304"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lienbildplatzhalter 1">
            <a:extLst>
              <a:ext uri="{FF2B5EF4-FFF2-40B4-BE49-F238E27FC236}">
                <a16:creationId xmlns:a16="http://schemas.microsoft.com/office/drawing/2014/main" id="{46624645-D23F-46FB-A83D-F80F691BEBA4}"/>
              </a:ext>
            </a:extLst>
          </p:cNvPr>
          <p:cNvSpPr>
            <a:spLocks noGrp="1" noRot="1" noChangeAspect="1" noChangeArrowheads="1" noTextEdit="1"/>
          </p:cNvSpPr>
          <p:nvPr>
            <p:ph type="sldImg"/>
          </p:nvPr>
        </p:nvSpPr>
        <p:spPr>
          <a:ln/>
        </p:spPr>
      </p:sp>
      <p:sp>
        <p:nvSpPr>
          <p:cNvPr id="37891" name="Notizenplatzhalter 2">
            <a:extLst>
              <a:ext uri="{FF2B5EF4-FFF2-40B4-BE49-F238E27FC236}">
                <a16:creationId xmlns:a16="http://schemas.microsoft.com/office/drawing/2014/main" id="{8022DD61-C99C-467B-B1A6-16302189F46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Times New Roman" panose="02020603050405020304" pitchFamily="18" charset="0"/>
            </a:endParaRPr>
          </a:p>
        </p:txBody>
      </p:sp>
      <p:sp>
        <p:nvSpPr>
          <p:cNvPr id="37892" name="Foliennummernplatzhalter 3">
            <a:extLst>
              <a:ext uri="{FF2B5EF4-FFF2-40B4-BE49-F238E27FC236}">
                <a16:creationId xmlns:a16="http://schemas.microsoft.com/office/drawing/2014/main" id="{10DB53BD-D5B0-4D07-9285-A667A3DE390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85F2A4D7-CD9D-4B04-9ED5-6BD65DE30189}" type="slidenum">
              <a:rPr lang="de-DE" altLang="de-DE" sz="1100" b="0">
                <a:solidFill>
                  <a:schemeClr val="tx1"/>
                </a:solidFill>
                <a:latin typeface="Times New Roman" panose="02020603050405020304" pitchFamily="18" charset="0"/>
              </a:rPr>
              <a:pPr/>
              <a:t>22</a:t>
            </a:fld>
            <a:endParaRPr lang="de-DE" altLang="de-DE" sz="1100" b="0">
              <a:solidFill>
                <a:schemeClr val="tx1"/>
              </a:solidFill>
              <a:latin typeface="Times New Roman" panose="02020603050405020304"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olienbildplatzhalter 1">
            <a:extLst>
              <a:ext uri="{FF2B5EF4-FFF2-40B4-BE49-F238E27FC236}">
                <a16:creationId xmlns:a16="http://schemas.microsoft.com/office/drawing/2014/main" id="{D0499737-5F24-4BAA-A5AC-2E4443854982}"/>
              </a:ext>
            </a:extLst>
          </p:cNvPr>
          <p:cNvSpPr>
            <a:spLocks noGrp="1" noRot="1" noChangeAspect="1" noChangeArrowheads="1" noTextEdit="1"/>
          </p:cNvSpPr>
          <p:nvPr>
            <p:ph type="sldImg"/>
          </p:nvPr>
        </p:nvSpPr>
        <p:spPr>
          <a:ln/>
        </p:spPr>
      </p:sp>
      <p:sp>
        <p:nvSpPr>
          <p:cNvPr id="39939" name="Notizenplatzhalter 2">
            <a:extLst>
              <a:ext uri="{FF2B5EF4-FFF2-40B4-BE49-F238E27FC236}">
                <a16:creationId xmlns:a16="http://schemas.microsoft.com/office/drawing/2014/main" id="{E496B848-8147-4546-BD08-1DA439FEAFD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Times New Roman" panose="02020603050405020304" pitchFamily="18" charset="0"/>
            </a:endParaRPr>
          </a:p>
        </p:txBody>
      </p:sp>
      <p:sp>
        <p:nvSpPr>
          <p:cNvPr id="39940" name="Foliennummernplatzhalter 3">
            <a:extLst>
              <a:ext uri="{FF2B5EF4-FFF2-40B4-BE49-F238E27FC236}">
                <a16:creationId xmlns:a16="http://schemas.microsoft.com/office/drawing/2014/main" id="{CEC5CA6C-0F75-4825-ACEA-22E20FDB1A2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5AACEF6A-2AA1-437F-8ECC-7B67BA1056A2}" type="slidenum">
              <a:rPr lang="de-DE" altLang="de-DE" sz="1100" b="0">
                <a:solidFill>
                  <a:schemeClr val="tx1"/>
                </a:solidFill>
                <a:latin typeface="Times New Roman" panose="02020603050405020304" pitchFamily="18" charset="0"/>
              </a:rPr>
              <a:pPr/>
              <a:t>23</a:t>
            </a:fld>
            <a:endParaRPr lang="de-DE" altLang="de-DE" sz="1100" b="0">
              <a:solidFill>
                <a:schemeClr val="tx1"/>
              </a:solidFill>
              <a:latin typeface="Times New Roman" panose="02020603050405020304"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olienbildplatzhalter 1">
            <a:extLst>
              <a:ext uri="{FF2B5EF4-FFF2-40B4-BE49-F238E27FC236}">
                <a16:creationId xmlns:a16="http://schemas.microsoft.com/office/drawing/2014/main" id="{16BA2D89-50CB-4753-8BA1-5B8FD1441FBA}"/>
              </a:ext>
            </a:extLst>
          </p:cNvPr>
          <p:cNvSpPr>
            <a:spLocks noGrp="1" noRot="1" noChangeAspect="1" noChangeArrowheads="1" noTextEdit="1"/>
          </p:cNvSpPr>
          <p:nvPr>
            <p:ph type="sldImg"/>
          </p:nvPr>
        </p:nvSpPr>
        <p:spPr>
          <a:ln/>
        </p:spPr>
      </p:sp>
      <p:sp>
        <p:nvSpPr>
          <p:cNvPr id="41987" name="Notizenplatzhalter 2">
            <a:extLst>
              <a:ext uri="{FF2B5EF4-FFF2-40B4-BE49-F238E27FC236}">
                <a16:creationId xmlns:a16="http://schemas.microsoft.com/office/drawing/2014/main" id="{42C12553-54D6-439E-B920-16CCD58B9A9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Times New Roman" panose="02020603050405020304" pitchFamily="18" charset="0"/>
            </a:endParaRPr>
          </a:p>
        </p:txBody>
      </p:sp>
      <p:sp>
        <p:nvSpPr>
          <p:cNvPr id="41988" name="Foliennummernplatzhalter 3">
            <a:extLst>
              <a:ext uri="{FF2B5EF4-FFF2-40B4-BE49-F238E27FC236}">
                <a16:creationId xmlns:a16="http://schemas.microsoft.com/office/drawing/2014/main" id="{A854F8E5-18F8-4DC5-ADA0-3B1A36629D2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95565522-2D48-46B8-B2DC-A191A75C4076}" type="slidenum">
              <a:rPr lang="de-DE" altLang="de-DE" sz="1100" b="0">
                <a:solidFill>
                  <a:schemeClr val="tx1"/>
                </a:solidFill>
                <a:latin typeface="Times New Roman" panose="02020603050405020304" pitchFamily="18" charset="0"/>
              </a:rPr>
              <a:pPr/>
              <a:t>24</a:t>
            </a:fld>
            <a:endParaRPr lang="de-DE" altLang="de-DE" sz="1100" b="0">
              <a:solidFill>
                <a:schemeClr val="tx1"/>
              </a:solidFill>
              <a:latin typeface="Times New Roman" panose="02020603050405020304"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olienbildplatzhalter 1">
            <a:extLst>
              <a:ext uri="{FF2B5EF4-FFF2-40B4-BE49-F238E27FC236}">
                <a16:creationId xmlns:a16="http://schemas.microsoft.com/office/drawing/2014/main" id="{1BE88548-6A79-4739-A4E7-FBA973470379}"/>
              </a:ext>
            </a:extLst>
          </p:cNvPr>
          <p:cNvSpPr>
            <a:spLocks noGrp="1" noRot="1" noChangeAspect="1" noChangeArrowheads="1" noTextEdit="1"/>
          </p:cNvSpPr>
          <p:nvPr>
            <p:ph type="sldImg"/>
          </p:nvPr>
        </p:nvSpPr>
        <p:spPr>
          <a:ln/>
        </p:spPr>
      </p:sp>
      <p:sp>
        <p:nvSpPr>
          <p:cNvPr id="44035" name="Notizenplatzhalter 2">
            <a:extLst>
              <a:ext uri="{FF2B5EF4-FFF2-40B4-BE49-F238E27FC236}">
                <a16:creationId xmlns:a16="http://schemas.microsoft.com/office/drawing/2014/main" id="{BC3C44DE-4112-43AB-BA24-3AC6AA7A8A4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Times New Roman" panose="02020603050405020304" pitchFamily="18" charset="0"/>
            </a:endParaRPr>
          </a:p>
        </p:txBody>
      </p:sp>
      <p:sp>
        <p:nvSpPr>
          <p:cNvPr id="44036" name="Foliennummernplatzhalter 3">
            <a:extLst>
              <a:ext uri="{FF2B5EF4-FFF2-40B4-BE49-F238E27FC236}">
                <a16:creationId xmlns:a16="http://schemas.microsoft.com/office/drawing/2014/main" id="{C0B831E6-9932-470A-B67D-2415BA4213D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4F052567-C1EA-4B40-ABBE-7A3F49CE409A}" type="slidenum">
              <a:rPr lang="de-DE" altLang="de-DE" sz="1100" b="0">
                <a:solidFill>
                  <a:schemeClr val="tx1"/>
                </a:solidFill>
                <a:latin typeface="Times New Roman" panose="02020603050405020304" pitchFamily="18" charset="0"/>
              </a:rPr>
              <a:pPr/>
              <a:t>25</a:t>
            </a:fld>
            <a:endParaRPr lang="de-DE" altLang="de-DE" sz="1100" b="0">
              <a:solidFill>
                <a:schemeClr val="tx1"/>
              </a:solidFill>
              <a:latin typeface="Times New Roman" panose="02020603050405020304"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B5E95C84-1808-4C85-9F03-FC1740A81A5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694A6FD9-4A11-467F-9F87-CF83AA7B7BEB}" type="slidenum">
              <a:rPr lang="de-DE" altLang="de-DE" sz="1100" b="0">
                <a:solidFill>
                  <a:schemeClr val="tx1"/>
                </a:solidFill>
                <a:latin typeface="Times New Roman" panose="02020603050405020304" pitchFamily="18" charset="0"/>
              </a:rPr>
              <a:pPr/>
              <a:t>30</a:t>
            </a:fld>
            <a:endParaRPr lang="de-DE" altLang="de-DE" sz="1100" b="0">
              <a:solidFill>
                <a:schemeClr val="tx1"/>
              </a:solidFill>
              <a:latin typeface="Times New Roman" panose="02020603050405020304" pitchFamily="18" charset="0"/>
            </a:endParaRPr>
          </a:p>
        </p:txBody>
      </p:sp>
      <p:sp>
        <p:nvSpPr>
          <p:cNvPr id="50179" name="Rectangle 2">
            <a:extLst>
              <a:ext uri="{FF2B5EF4-FFF2-40B4-BE49-F238E27FC236}">
                <a16:creationId xmlns:a16="http://schemas.microsoft.com/office/drawing/2014/main" id="{4F842C89-0AA4-4D21-9297-5EA98BD86956}"/>
              </a:ext>
            </a:extLst>
          </p:cNvPr>
          <p:cNvSpPr>
            <a:spLocks noGrp="1" noRot="1" noChangeAspect="1" noChangeArrowheads="1" noTextEdit="1"/>
          </p:cNvSpPr>
          <p:nvPr>
            <p:ph type="sldImg"/>
          </p:nvPr>
        </p:nvSpPr>
        <p:spPr>
          <a:xfrm>
            <a:off x="993775" y="768350"/>
            <a:ext cx="5114925" cy="3836988"/>
          </a:xfrm>
          <a:solidFill>
            <a:srgbClr val="FFFFFF"/>
          </a:solidFill>
          <a:ln/>
        </p:spPr>
      </p:sp>
      <p:sp>
        <p:nvSpPr>
          <p:cNvPr id="50180" name="Rectangle 3">
            <a:extLst>
              <a:ext uri="{FF2B5EF4-FFF2-40B4-BE49-F238E27FC236}">
                <a16:creationId xmlns:a16="http://schemas.microsoft.com/office/drawing/2014/main" id="{BF27C9CB-59D5-48DF-BD41-3BAA9BA9EF0C}"/>
              </a:ext>
            </a:extLst>
          </p:cNvPr>
          <p:cNvSpPr>
            <a:spLocks noGrp="1" noChangeArrowheads="1"/>
          </p:cNvSpPr>
          <p:nvPr>
            <p:ph type="body" idx="1"/>
          </p:nvPr>
        </p:nvSpPr>
        <p:spPr>
          <a:solidFill>
            <a:srgbClr val="FFFFFF"/>
          </a:solidFill>
          <a:ln>
            <a:solidFill>
              <a:srgbClr val="000000"/>
            </a:solidFill>
          </a:ln>
        </p:spPr>
        <p:txBody>
          <a:bodyPr lIns="99066" tIns="49533" rIns="99066" bIns="49533"/>
          <a:lstStyle/>
          <a:p>
            <a:r>
              <a:rPr lang="de-DE" altLang="de-DE">
                <a:latin typeface="Times New Roman" panose="02020603050405020304" pitchFamily="18" charset="0"/>
              </a:rPr>
              <a:t>Antwort: Lokale Diagnostik und Therapie sind nicht zielführend im Sinne der Beschwerdefreiheit des Patienten, weil es sich bei chronisch-funktionellen Erkrankungen nie um reinlokale Geschehen handelt, sondern immer um systemische Zusammenhänge.</a:t>
            </a:r>
          </a:p>
          <a:p>
            <a:r>
              <a:rPr lang="de-DE" altLang="de-DE">
                <a:latin typeface="Times New Roman" panose="02020603050405020304" pitchFamily="18" charset="0"/>
              </a:rPr>
              <a:t>Dazu möchte ich Ihnen nun kurz erläutern, wie das Kraniomandibuläre System systemisch vernetzt ist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D71A1547-D29E-4758-8C1E-8D6AE24DE5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2AC89DCE-4B28-42F2-A656-84C30EAD9D96}" type="slidenum">
              <a:rPr lang="de-DE" altLang="de-DE" sz="1100" b="0">
                <a:solidFill>
                  <a:schemeClr val="tx1"/>
                </a:solidFill>
                <a:latin typeface="Times New Roman" panose="02020603050405020304" pitchFamily="18" charset="0"/>
              </a:rPr>
              <a:pPr/>
              <a:t>31</a:t>
            </a:fld>
            <a:endParaRPr lang="de-DE" altLang="de-DE" sz="1100" b="0">
              <a:solidFill>
                <a:schemeClr val="tx1"/>
              </a:solidFill>
              <a:latin typeface="Times New Roman" panose="02020603050405020304" pitchFamily="18" charset="0"/>
            </a:endParaRPr>
          </a:p>
        </p:txBody>
      </p:sp>
      <p:sp>
        <p:nvSpPr>
          <p:cNvPr id="52227" name="Rectangle 2">
            <a:extLst>
              <a:ext uri="{FF2B5EF4-FFF2-40B4-BE49-F238E27FC236}">
                <a16:creationId xmlns:a16="http://schemas.microsoft.com/office/drawing/2014/main" id="{93818625-A8C6-43A2-A88E-77A25740481B}"/>
              </a:ext>
            </a:extLst>
          </p:cNvPr>
          <p:cNvSpPr>
            <a:spLocks noGrp="1" noRot="1" noChangeAspect="1" noChangeArrowheads="1" noTextEdit="1"/>
          </p:cNvSpPr>
          <p:nvPr>
            <p:ph type="sldImg"/>
          </p:nvPr>
        </p:nvSpPr>
        <p:spPr>
          <a:xfrm>
            <a:off x="993775" y="768350"/>
            <a:ext cx="5114925" cy="3836988"/>
          </a:xfrm>
          <a:solidFill>
            <a:srgbClr val="FFFFFF"/>
          </a:solidFill>
          <a:ln/>
        </p:spPr>
      </p:sp>
      <p:sp>
        <p:nvSpPr>
          <p:cNvPr id="52228" name="Rectangle 3">
            <a:extLst>
              <a:ext uri="{FF2B5EF4-FFF2-40B4-BE49-F238E27FC236}">
                <a16:creationId xmlns:a16="http://schemas.microsoft.com/office/drawing/2014/main" id="{924CE01C-601C-4A4F-B1E9-AC15ADBE9F6B}"/>
              </a:ext>
            </a:extLst>
          </p:cNvPr>
          <p:cNvSpPr>
            <a:spLocks noGrp="1" noChangeArrowheads="1"/>
          </p:cNvSpPr>
          <p:nvPr>
            <p:ph type="body" idx="1"/>
          </p:nvPr>
        </p:nvSpPr>
        <p:spPr>
          <a:solidFill>
            <a:srgbClr val="FFFFFF"/>
          </a:solidFill>
          <a:ln>
            <a:solidFill>
              <a:srgbClr val="000000"/>
            </a:solidFill>
          </a:ln>
        </p:spPr>
        <p:txBody>
          <a:bodyPr lIns="99066" tIns="49533" rIns="99066" bIns="49533"/>
          <a:lstStyle/>
          <a:p>
            <a:r>
              <a:rPr lang="de-DE" altLang="de-DE">
                <a:latin typeface="Times New Roman" panose="02020603050405020304" pitchFamily="18" charset="0"/>
              </a:rPr>
              <a:t>Antwort: Lokale Diagnostik und Therapie sind nicht zielführend im Sinne der Beschwerdefreiheit des Patienten, weil es sich bei chronisch-funktionellen Erkrankungen nie um reinlokale Geschehen handelt, sondern immer um systemische Zusammenhänge.</a:t>
            </a:r>
          </a:p>
          <a:p>
            <a:r>
              <a:rPr lang="de-DE" altLang="de-DE">
                <a:latin typeface="Times New Roman" panose="02020603050405020304" pitchFamily="18" charset="0"/>
              </a:rPr>
              <a:t>Dazu möchte ich Ihnen nun kurz erläutern, wie das Kraniomandibuläre System systemisch vernetzt ist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48037238-D417-47CE-B9C4-B63758F5427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DC923C9B-7008-4E74-A095-49E391A4EDAE}" type="slidenum">
              <a:rPr lang="de-DE" altLang="de-DE" sz="1100" b="0">
                <a:solidFill>
                  <a:schemeClr val="tx1"/>
                </a:solidFill>
                <a:latin typeface="Times New Roman" panose="02020603050405020304" pitchFamily="18" charset="0"/>
              </a:rPr>
              <a:pPr/>
              <a:t>32</a:t>
            </a:fld>
            <a:endParaRPr lang="de-DE" altLang="de-DE" sz="1100" b="0">
              <a:solidFill>
                <a:schemeClr val="tx1"/>
              </a:solidFill>
              <a:latin typeface="Times New Roman" panose="02020603050405020304" pitchFamily="18" charset="0"/>
            </a:endParaRPr>
          </a:p>
        </p:txBody>
      </p:sp>
      <p:sp>
        <p:nvSpPr>
          <p:cNvPr id="54275" name="Rectangle 2">
            <a:extLst>
              <a:ext uri="{FF2B5EF4-FFF2-40B4-BE49-F238E27FC236}">
                <a16:creationId xmlns:a16="http://schemas.microsoft.com/office/drawing/2014/main" id="{D15732AD-1341-47F5-9DCD-D2B0D424DCAF}"/>
              </a:ext>
            </a:extLst>
          </p:cNvPr>
          <p:cNvSpPr>
            <a:spLocks noGrp="1" noRot="1" noChangeAspect="1" noChangeArrowheads="1" noTextEdit="1"/>
          </p:cNvSpPr>
          <p:nvPr>
            <p:ph type="sldImg"/>
          </p:nvPr>
        </p:nvSpPr>
        <p:spPr>
          <a:xfrm>
            <a:off x="993775" y="768350"/>
            <a:ext cx="5114925" cy="3836988"/>
          </a:xfrm>
          <a:solidFill>
            <a:srgbClr val="FFFFFF"/>
          </a:solidFill>
          <a:ln/>
        </p:spPr>
      </p:sp>
      <p:sp>
        <p:nvSpPr>
          <p:cNvPr id="54276" name="Rectangle 3">
            <a:extLst>
              <a:ext uri="{FF2B5EF4-FFF2-40B4-BE49-F238E27FC236}">
                <a16:creationId xmlns:a16="http://schemas.microsoft.com/office/drawing/2014/main" id="{9419D7A7-A331-48EA-B91F-0002DDB03F25}"/>
              </a:ext>
            </a:extLst>
          </p:cNvPr>
          <p:cNvSpPr>
            <a:spLocks noGrp="1" noChangeArrowheads="1"/>
          </p:cNvSpPr>
          <p:nvPr>
            <p:ph type="body" idx="1"/>
          </p:nvPr>
        </p:nvSpPr>
        <p:spPr>
          <a:solidFill>
            <a:srgbClr val="FFFFFF"/>
          </a:solidFill>
          <a:ln>
            <a:solidFill>
              <a:srgbClr val="000000"/>
            </a:solidFill>
          </a:ln>
        </p:spPr>
        <p:txBody>
          <a:bodyPr lIns="99066" tIns="49533" rIns="99066" bIns="49533"/>
          <a:lstStyle/>
          <a:p>
            <a:r>
              <a:rPr lang="de-DE" altLang="de-DE">
                <a:latin typeface="Times New Roman" panose="02020603050405020304" pitchFamily="18" charset="0"/>
              </a:rPr>
              <a:t>Antwort: Lokale Diagnostik und Therapie sind nicht zielführend im Sinne der Beschwerdefreiheit des Patienten, weil es sich bei chronisch-funktionellen Erkrankungen nie um reinlokale Geschehen handelt, sondern immer um systemische Zusammenhänge.</a:t>
            </a:r>
          </a:p>
          <a:p>
            <a:r>
              <a:rPr lang="de-DE" altLang="de-DE">
                <a:latin typeface="Times New Roman" panose="02020603050405020304" pitchFamily="18" charset="0"/>
              </a:rPr>
              <a:t>Dazu möchte ich Ihnen nun kurz erläutern, wie das Kraniomandibuläre System systemisch vernetzt ist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a:extLst>
              <a:ext uri="{FF2B5EF4-FFF2-40B4-BE49-F238E27FC236}">
                <a16:creationId xmlns:a16="http://schemas.microsoft.com/office/drawing/2014/main" id="{CBDF5913-48BE-4CCB-BEBE-E7F15050CC7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AD0D9DF1-374F-4E2A-930F-34908BD30399}" type="slidenum">
              <a:rPr lang="de-DE" altLang="de-DE" sz="1100" b="0">
                <a:solidFill>
                  <a:schemeClr val="tx1"/>
                </a:solidFill>
                <a:latin typeface="Times New Roman" panose="02020603050405020304" pitchFamily="18" charset="0"/>
              </a:rPr>
              <a:pPr/>
              <a:t>33</a:t>
            </a:fld>
            <a:endParaRPr lang="de-DE" altLang="de-DE" sz="1100" b="0">
              <a:solidFill>
                <a:schemeClr val="tx1"/>
              </a:solidFill>
              <a:latin typeface="Times New Roman" panose="02020603050405020304" pitchFamily="18" charset="0"/>
            </a:endParaRPr>
          </a:p>
        </p:txBody>
      </p:sp>
      <p:sp>
        <p:nvSpPr>
          <p:cNvPr id="56323" name="Rectangle 2">
            <a:extLst>
              <a:ext uri="{FF2B5EF4-FFF2-40B4-BE49-F238E27FC236}">
                <a16:creationId xmlns:a16="http://schemas.microsoft.com/office/drawing/2014/main" id="{9FAF85F2-CA56-491E-AD98-B7B3A22A2A8D}"/>
              </a:ext>
            </a:extLst>
          </p:cNvPr>
          <p:cNvSpPr>
            <a:spLocks noGrp="1" noRot="1" noChangeAspect="1" noChangeArrowheads="1" noTextEdit="1"/>
          </p:cNvSpPr>
          <p:nvPr>
            <p:ph type="sldImg"/>
          </p:nvPr>
        </p:nvSpPr>
        <p:spPr>
          <a:xfrm>
            <a:off x="993775" y="768350"/>
            <a:ext cx="5114925" cy="3836988"/>
          </a:xfrm>
          <a:ln/>
        </p:spPr>
      </p:sp>
      <p:sp>
        <p:nvSpPr>
          <p:cNvPr id="56324" name="Rectangle 3">
            <a:extLst>
              <a:ext uri="{FF2B5EF4-FFF2-40B4-BE49-F238E27FC236}">
                <a16:creationId xmlns:a16="http://schemas.microsoft.com/office/drawing/2014/main" id="{60FC8231-9477-4946-BC01-ED2508F8DDE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a:latin typeface="Times New Roman" panose="02020603050405020304" pitchFamily="18" charset="0"/>
              </a:rPr>
              <a:t>Antwort: Lokale Diagnostik und Therapie sind nicht zielführend im Sinne der Beschwerdefreiheit des Patienten, weil es sich bei chronisch-funktionellen Erkrankungen nie um reinlokale Geschehen handelt, sondern immer um systemische Zusammenhänge.</a:t>
            </a:r>
          </a:p>
          <a:p>
            <a:r>
              <a:rPr lang="de-DE" altLang="de-DE">
                <a:latin typeface="Times New Roman" panose="02020603050405020304" pitchFamily="18" charset="0"/>
              </a:rPr>
              <a:t>Dazu möchte ich Ihnen nun kurz erläutern, wie das Kraniomandibuläre System systemisch vernetzt ist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3753D765-34F9-42F9-B1F1-EB7089726EF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91D34C84-19B0-4409-B7DE-7E0879781F94}" type="slidenum">
              <a:rPr lang="de-DE" altLang="de-DE" sz="1100" b="0">
                <a:solidFill>
                  <a:schemeClr val="tx1"/>
                </a:solidFill>
                <a:latin typeface="Times New Roman" panose="02020603050405020304" pitchFamily="18" charset="0"/>
              </a:rPr>
              <a:pPr/>
              <a:t>34</a:t>
            </a:fld>
            <a:endParaRPr lang="de-DE" altLang="de-DE" sz="1100" b="0">
              <a:solidFill>
                <a:schemeClr val="tx1"/>
              </a:solidFill>
              <a:latin typeface="Times New Roman" panose="02020603050405020304" pitchFamily="18" charset="0"/>
            </a:endParaRPr>
          </a:p>
        </p:txBody>
      </p:sp>
      <p:sp>
        <p:nvSpPr>
          <p:cNvPr id="58371" name="Rectangle 2">
            <a:extLst>
              <a:ext uri="{FF2B5EF4-FFF2-40B4-BE49-F238E27FC236}">
                <a16:creationId xmlns:a16="http://schemas.microsoft.com/office/drawing/2014/main" id="{A978A4F5-D320-4AC3-A76D-9BC9A2EDC61C}"/>
              </a:ext>
            </a:extLst>
          </p:cNvPr>
          <p:cNvSpPr>
            <a:spLocks noGrp="1" noRot="1" noChangeAspect="1" noChangeArrowheads="1" noTextEdit="1"/>
          </p:cNvSpPr>
          <p:nvPr>
            <p:ph type="sldImg"/>
          </p:nvPr>
        </p:nvSpPr>
        <p:spPr>
          <a:xfrm>
            <a:off x="993775" y="768350"/>
            <a:ext cx="5114925" cy="3836988"/>
          </a:xfrm>
          <a:ln/>
        </p:spPr>
      </p:sp>
      <p:sp>
        <p:nvSpPr>
          <p:cNvPr id="58372" name="Rectangle 3">
            <a:extLst>
              <a:ext uri="{FF2B5EF4-FFF2-40B4-BE49-F238E27FC236}">
                <a16:creationId xmlns:a16="http://schemas.microsoft.com/office/drawing/2014/main" id="{F4FC3913-33BB-4BBC-9BA2-85821478041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a:latin typeface="Times New Roman" panose="02020603050405020304" pitchFamily="18" charset="0"/>
              </a:rPr>
              <a:t>Antwort: Lokale Diagnostik und Therapie sind nicht zielführend im Sinne der Beschwerdefreiheit des Patienten, weil es sich bei chronisch-funktionellen Erkrankungen nie um reinlokale Geschehen handelt, sondern immer um systemische Zusammenhänge.</a:t>
            </a:r>
          </a:p>
          <a:p>
            <a:r>
              <a:rPr lang="de-DE" altLang="de-DE">
                <a:latin typeface="Times New Roman" panose="02020603050405020304" pitchFamily="18" charset="0"/>
              </a:rPr>
              <a:t>Dazu möchte ich Ihnen nun kurz erläutern, wie das Kraniomandibuläre System systemisch vernetzt ist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AB00AE63-1243-4F47-8E51-E7563568E7C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7F4A08D0-2DAE-4CD2-9914-FD5623AE1BC0}" type="slidenum">
              <a:rPr lang="de-DE" altLang="de-DE" sz="1100" b="0">
                <a:solidFill>
                  <a:schemeClr val="tx1"/>
                </a:solidFill>
                <a:latin typeface="Times New Roman" panose="02020603050405020304" pitchFamily="18" charset="0"/>
              </a:rPr>
              <a:pPr/>
              <a:t>35</a:t>
            </a:fld>
            <a:endParaRPr lang="de-DE" altLang="de-DE" sz="1100" b="0">
              <a:solidFill>
                <a:schemeClr val="tx1"/>
              </a:solidFill>
              <a:latin typeface="Times New Roman" panose="02020603050405020304" pitchFamily="18" charset="0"/>
            </a:endParaRPr>
          </a:p>
        </p:txBody>
      </p:sp>
      <p:sp>
        <p:nvSpPr>
          <p:cNvPr id="60419" name="Rectangle 2">
            <a:extLst>
              <a:ext uri="{FF2B5EF4-FFF2-40B4-BE49-F238E27FC236}">
                <a16:creationId xmlns:a16="http://schemas.microsoft.com/office/drawing/2014/main" id="{1FCA0978-DD85-4374-8856-26715CC99D9F}"/>
              </a:ext>
            </a:extLst>
          </p:cNvPr>
          <p:cNvSpPr>
            <a:spLocks noGrp="1" noRot="1" noChangeAspect="1" noChangeArrowheads="1" noTextEdit="1"/>
          </p:cNvSpPr>
          <p:nvPr>
            <p:ph type="sldImg"/>
          </p:nvPr>
        </p:nvSpPr>
        <p:spPr>
          <a:xfrm>
            <a:off x="993775" y="768350"/>
            <a:ext cx="5114925" cy="3836988"/>
          </a:xfrm>
          <a:ln/>
        </p:spPr>
      </p:sp>
      <p:sp>
        <p:nvSpPr>
          <p:cNvPr id="60420" name="Rectangle 3">
            <a:extLst>
              <a:ext uri="{FF2B5EF4-FFF2-40B4-BE49-F238E27FC236}">
                <a16:creationId xmlns:a16="http://schemas.microsoft.com/office/drawing/2014/main" id="{F474BFEB-39CD-4262-BB9E-89A9A01593E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a:latin typeface="Times New Roman" panose="02020603050405020304" pitchFamily="18" charset="0"/>
              </a:rPr>
              <a:t>Antwort: Lokale Diagnostik und Therapie sind nicht zielführend im Sinne der Beschwerdefreiheit des Patienten, weil es sich bei chronisch-funktionellen Erkrankungen nie um reinlokale Geschehen handelt, sondern immer um systemische Zusammenhänge.</a:t>
            </a:r>
          </a:p>
          <a:p>
            <a:r>
              <a:rPr lang="de-DE" altLang="de-DE">
                <a:latin typeface="Times New Roman" panose="02020603050405020304" pitchFamily="18" charset="0"/>
              </a:rPr>
              <a:t>Dazu möchte ich Ihnen nun kurz erläutern, wie das Kraniomandibuläre System systemisch vernetzt ist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BB533C5C-4FBA-48A1-BC7A-03D8F8A985A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6BA9BC3E-AA7D-49BF-AE96-52B26569D46E}" type="slidenum">
              <a:rPr lang="de-DE" altLang="de-DE" sz="1100" b="0">
                <a:solidFill>
                  <a:schemeClr val="tx1"/>
                </a:solidFill>
                <a:latin typeface="Times New Roman" panose="02020603050405020304" pitchFamily="18" charset="0"/>
              </a:rPr>
              <a:pPr/>
              <a:t>36</a:t>
            </a:fld>
            <a:endParaRPr lang="de-DE" altLang="de-DE" sz="1100" b="0">
              <a:solidFill>
                <a:schemeClr val="tx1"/>
              </a:solidFill>
              <a:latin typeface="Times New Roman" panose="02020603050405020304" pitchFamily="18" charset="0"/>
            </a:endParaRPr>
          </a:p>
        </p:txBody>
      </p:sp>
      <p:sp>
        <p:nvSpPr>
          <p:cNvPr id="62467" name="Rectangle 2">
            <a:extLst>
              <a:ext uri="{FF2B5EF4-FFF2-40B4-BE49-F238E27FC236}">
                <a16:creationId xmlns:a16="http://schemas.microsoft.com/office/drawing/2014/main" id="{BCE3DE1D-B8A2-430C-820E-E69C79EEFAC2}"/>
              </a:ext>
            </a:extLst>
          </p:cNvPr>
          <p:cNvSpPr>
            <a:spLocks noGrp="1" noRot="1" noChangeAspect="1" noChangeArrowheads="1" noTextEdit="1"/>
          </p:cNvSpPr>
          <p:nvPr>
            <p:ph type="sldImg"/>
          </p:nvPr>
        </p:nvSpPr>
        <p:spPr>
          <a:xfrm>
            <a:off x="993775" y="768350"/>
            <a:ext cx="5114925" cy="3836988"/>
          </a:xfrm>
          <a:ln/>
        </p:spPr>
      </p:sp>
      <p:sp>
        <p:nvSpPr>
          <p:cNvPr id="62468" name="Rectangle 3">
            <a:extLst>
              <a:ext uri="{FF2B5EF4-FFF2-40B4-BE49-F238E27FC236}">
                <a16:creationId xmlns:a16="http://schemas.microsoft.com/office/drawing/2014/main" id="{FD167CCA-7DE3-4C8E-A17C-B997C49806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a:latin typeface="Times New Roman" panose="02020603050405020304" pitchFamily="18" charset="0"/>
              </a:rPr>
              <a:t>Antwort: Lokale Diagnostik und Therapie sind nicht zielführend im Sinne der Beschwerdefreiheit des Patienten, weil es sich bei chronisch-funktionellen Erkrankungen nie um reinlokale Geschehen handelt, sondern immer um systemische Zusammenhänge.</a:t>
            </a:r>
          </a:p>
          <a:p>
            <a:r>
              <a:rPr lang="de-DE" altLang="de-DE">
                <a:latin typeface="Times New Roman" panose="02020603050405020304" pitchFamily="18" charset="0"/>
              </a:rPr>
              <a:t>Dazu möchte ich Ihnen nun kurz erläutern, wie das Kraniomandibuläre System systemisch vernetzt ist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5BBC10CB-98A6-44F3-8880-D908A3D01B9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DE266806-B8E1-471C-8929-9CD1E193A4E3}" type="slidenum">
              <a:rPr lang="de-DE" altLang="de-DE" sz="1100" b="0">
                <a:solidFill>
                  <a:schemeClr val="tx1"/>
                </a:solidFill>
                <a:latin typeface="Times New Roman" panose="02020603050405020304" pitchFamily="18" charset="0"/>
              </a:rPr>
              <a:pPr/>
              <a:t>37</a:t>
            </a:fld>
            <a:endParaRPr lang="de-DE" altLang="de-DE" sz="1100" b="0">
              <a:solidFill>
                <a:schemeClr val="tx1"/>
              </a:solidFill>
              <a:latin typeface="Times New Roman" panose="02020603050405020304" pitchFamily="18" charset="0"/>
            </a:endParaRPr>
          </a:p>
        </p:txBody>
      </p:sp>
      <p:sp>
        <p:nvSpPr>
          <p:cNvPr id="64515" name="Rectangle 2">
            <a:extLst>
              <a:ext uri="{FF2B5EF4-FFF2-40B4-BE49-F238E27FC236}">
                <a16:creationId xmlns:a16="http://schemas.microsoft.com/office/drawing/2014/main" id="{A302E7C7-77FA-436F-A8A7-A6FF9AA6AF4B}"/>
              </a:ext>
            </a:extLst>
          </p:cNvPr>
          <p:cNvSpPr>
            <a:spLocks noGrp="1" noRot="1" noChangeAspect="1" noChangeArrowheads="1" noTextEdit="1"/>
          </p:cNvSpPr>
          <p:nvPr>
            <p:ph type="sldImg"/>
          </p:nvPr>
        </p:nvSpPr>
        <p:spPr>
          <a:xfrm>
            <a:off x="993775" y="768350"/>
            <a:ext cx="5114925" cy="3836988"/>
          </a:xfrm>
          <a:ln/>
        </p:spPr>
      </p:sp>
      <p:sp>
        <p:nvSpPr>
          <p:cNvPr id="64516" name="Rectangle 3">
            <a:extLst>
              <a:ext uri="{FF2B5EF4-FFF2-40B4-BE49-F238E27FC236}">
                <a16:creationId xmlns:a16="http://schemas.microsoft.com/office/drawing/2014/main" id="{C89ECE29-3473-40D3-9F14-726D7F2A22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a:latin typeface="Times New Roman" panose="02020603050405020304" pitchFamily="18" charset="0"/>
              </a:rPr>
              <a:t>Antwort: Lokale Diagnostik und Therapie sind nicht zielführend im Sinne der Beschwerdefreiheit des Patienten, weil es sich bei chronisch-funktionellen Erkrankungen nie um reinlokale Geschehen handelt, sondern immer um systemische Zusammenhänge.</a:t>
            </a:r>
          </a:p>
          <a:p>
            <a:r>
              <a:rPr lang="de-DE" altLang="de-DE">
                <a:latin typeface="Times New Roman" panose="02020603050405020304" pitchFamily="18" charset="0"/>
              </a:rPr>
              <a:t>Dazu möchte ich Ihnen nun kurz erläutern, wie das Kraniomandibuläre System systemisch vernetzt ist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5D46ED8C-0937-4592-ACDF-1705D62B0E1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A4BABAE4-02D5-4213-AB7F-80D5B5118B3A}" type="slidenum">
              <a:rPr lang="de-DE" altLang="de-DE" sz="1100" b="0">
                <a:solidFill>
                  <a:schemeClr val="tx1"/>
                </a:solidFill>
                <a:latin typeface="Times New Roman" panose="02020603050405020304" pitchFamily="18" charset="0"/>
              </a:rPr>
              <a:pPr/>
              <a:t>38</a:t>
            </a:fld>
            <a:endParaRPr lang="de-DE" altLang="de-DE" sz="1100" b="0">
              <a:solidFill>
                <a:schemeClr val="tx1"/>
              </a:solidFill>
              <a:latin typeface="Times New Roman" panose="02020603050405020304" pitchFamily="18" charset="0"/>
            </a:endParaRPr>
          </a:p>
        </p:txBody>
      </p:sp>
      <p:sp>
        <p:nvSpPr>
          <p:cNvPr id="66563" name="Rectangle 2">
            <a:extLst>
              <a:ext uri="{FF2B5EF4-FFF2-40B4-BE49-F238E27FC236}">
                <a16:creationId xmlns:a16="http://schemas.microsoft.com/office/drawing/2014/main" id="{81FDF214-B9AF-4426-AA72-E7791EC4FFE6}"/>
              </a:ext>
            </a:extLst>
          </p:cNvPr>
          <p:cNvSpPr>
            <a:spLocks noGrp="1" noRot="1" noChangeAspect="1" noChangeArrowheads="1" noTextEdit="1"/>
          </p:cNvSpPr>
          <p:nvPr>
            <p:ph type="sldImg"/>
          </p:nvPr>
        </p:nvSpPr>
        <p:spPr>
          <a:xfrm>
            <a:off x="993775" y="768350"/>
            <a:ext cx="5114925" cy="3836988"/>
          </a:xfrm>
          <a:ln/>
        </p:spPr>
      </p:sp>
      <p:sp>
        <p:nvSpPr>
          <p:cNvPr id="66564" name="Rectangle 3">
            <a:extLst>
              <a:ext uri="{FF2B5EF4-FFF2-40B4-BE49-F238E27FC236}">
                <a16:creationId xmlns:a16="http://schemas.microsoft.com/office/drawing/2014/main" id="{8652A154-1D31-4691-A655-E6D7D76FEEB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a:latin typeface="Times New Roman" panose="02020603050405020304" pitchFamily="18" charset="0"/>
              </a:rPr>
              <a:t>Antwort: Lokale Diagnostik und Therapie sind nicht zielführend im Sinne der Beschwerdefreiheit des Patienten, weil es sich bei chronisch-funktionellen Erkrankungen nie um reinlokale Geschehen handelt, sondern immer um systemische Zusammenhänge.</a:t>
            </a:r>
          </a:p>
          <a:p>
            <a:r>
              <a:rPr lang="de-DE" altLang="de-DE">
                <a:latin typeface="Times New Roman" panose="02020603050405020304" pitchFamily="18" charset="0"/>
              </a:rPr>
              <a:t>Dazu möchte ich Ihnen nun kurz erläutern, wie das Kraniomandibuläre System systemisch vernetzt ist ...</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A5B17690-8B97-412F-88B6-E636E4D2D7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18FDB476-39D4-4AEC-9AE4-FB4A6BB3F098}" type="slidenum">
              <a:rPr lang="de-DE" altLang="de-DE" sz="1100" b="0">
                <a:solidFill>
                  <a:schemeClr val="tx1"/>
                </a:solidFill>
                <a:latin typeface="Times New Roman" panose="02020603050405020304" pitchFamily="18" charset="0"/>
              </a:rPr>
              <a:pPr/>
              <a:t>39</a:t>
            </a:fld>
            <a:endParaRPr lang="de-DE" altLang="de-DE" sz="1100" b="0">
              <a:solidFill>
                <a:schemeClr val="tx1"/>
              </a:solidFill>
              <a:latin typeface="Times New Roman" panose="02020603050405020304" pitchFamily="18" charset="0"/>
            </a:endParaRPr>
          </a:p>
        </p:txBody>
      </p:sp>
      <p:sp>
        <p:nvSpPr>
          <p:cNvPr id="68611" name="Rectangle 2">
            <a:extLst>
              <a:ext uri="{FF2B5EF4-FFF2-40B4-BE49-F238E27FC236}">
                <a16:creationId xmlns:a16="http://schemas.microsoft.com/office/drawing/2014/main" id="{C964E495-E62C-48D7-8C89-39118A47C4E5}"/>
              </a:ext>
            </a:extLst>
          </p:cNvPr>
          <p:cNvSpPr>
            <a:spLocks noGrp="1" noRot="1" noChangeAspect="1" noChangeArrowheads="1" noTextEdit="1"/>
          </p:cNvSpPr>
          <p:nvPr>
            <p:ph type="sldImg"/>
          </p:nvPr>
        </p:nvSpPr>
        <p:spPr>
          <a:xfrm>
            <a:off x="993775" y="768350"/>
            <a:ext cx="5114925" cy="3836988"/>
          </a:xfrm>
          <a:ln/>
        </p:spPr>
      </p:sp>
      <p:sp>
        <p:nvSpPr>
          <p:cNvPr id="68612" name="Rectangle 3">
            <a:extLst>
              <a:ext uri="{FF2B5EF4-FFF2-40B4-BE49-F238E27FC236}">
                <a16:creationId xmlns:a16="http://schemas.microsoft.com/office/drawing/2014/main" id="{1ADECD86-6F72-4358-85C9-4A47A948675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a:latin typeface="Times New Roman" panose="02020603050405020304" pitchFamily="18" charset="0"/>
              </a:rPr>
              <a:t>Antwort: Lokale Diagnostik und Therapie sind nicht zielführend im Sinne der Beschwerdefreiheit des Patienten, weil es sich bei chronisch-funktionellen Erkrankungen nie um reinlokale Geschehen handelt, sondern immer um systemische Zusammenhänge.</a:t>
            </a:r>
          </a:p>
          <a:p>
            <a:r>
              <a:rPr lang="de-DE" altLang="de-DE">
                <a:latin typeface="Times New Roman" panose="02020603050405020304" pitchFamily="18" charset="0"/>
              </a:rPr>
              <a:t>Dazu möchte ich Ihnen nun kurz erläutern, wie das Kraniomandibuläre System systemisch vernetzt ist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a:extLst>
              <a:ext uri="{FF2B5EF4-FFF2-40B4-BE49-F238E27FC236}">
                <a16:creationId xmlns:a16="http://schemas.microsoft.com/office/drawing/2014/main" id="{DAF73A00-512F-43F4-A9DD-D39F6B085C4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B5E236B3-B04C-400C-A163-C4353312F7D6}" type="slidenum">
              <a:rPr lang="de-DE" altLang="de-DE" sz="1100" b="0">
                <a:solidFill>
                  <a:schemeClr val="tx1"/>
                </a:solidFill>
                <a:latin typeface="Times New Roman" panose="02020603050405020304" pitchFamily="18" charset="0"/>
              </a:rPr>
              <a:pPr/>
              <a:t>40</a:t>
            </a:fld>
            <a:endParaRPr lang="de-DE" altLang="de-DE" sz="1100" b="0">
              <a:solidFill>
                <a:schemeClr val="tx1"/>
              </a:solidFill>
              <a:latin typeface="Times New Roman" panose="02020603050405020304" pitchFamily="18" charset="0"/>
            </a:endParaRPr>
          </a:p>
        </p:txBody>
      </p:sp>
      <p:sp>
        <p:nvSpPr>
          <p:cNvPr id="70659" name="Rectangle 2">
            <a:extLst>
              <a:ext uri="{FF2B5EF4-FFF2-40B4-BE49-F238E27FC236}">
                <a16:creationId xmlns:a16="http://schemas.microsoft.com/office/drawing/2014/main" id="{968BE7F8-5791-40F6-B4FF-C58094C2A0F3}"/>
              </a:ext>
            </a:extLst>
          </p:cNvPr>
          <p:cNvSpPr>
            <a:spLocks noGrp="1" noRot="1" noChangeAspect="1" noChangeArrowheads="1" noTextEdit="1"/>
          </p:cNvSpPr>
          <p:nvPr>
            <p:ph type="sldImg"/>
          </p:nvPr>
        </p:nvSpPr>
        <p:spPr>
          <a:xfrm>
            <a:off x="993775" y="768350"/>
            <a:ext cx="5114925" cy="3836988"/>
          </a:xfrm>
          <a:ln/>
        </p:spPr>
      </p:sp>
      <p:sp>
        <p:nvSpPr>
          <p:cNvPr id="70660" name="Rectangle 3">
            <a:extLst>
              <a:ext uri="{FF2B5EF4-FFF2-40B4-BE49-F238E27FC236}">
                <a16:creationId xmlns:a16="http://schemas.microsoft.com/office/drawing/2014/main" id="{DEC51192-2ED6-45CC-B03A-D6EFB682C9E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a:latin typeface="Times New Roman" panose="02020603050405020304" pitchFamily="18" charset="0"/>
              </a:rPr>
              <a:t>Antwort: Lokale Diagnostik und Therapie sind nicht zielführend im Sinne der Beschwerdefreiheit des Patienten, weil es sich bei chronisch-funktionellen Erkrankungen nie um reinlokale Geschehen handelt, sondern immer um systemische Zusammenhänge.</a:t>
            </a:r>
          </a:p>
          <a:p>
            <a:r>
              <a:rPr lang="de-DE" altLang="de-DE">
                <a:latin typeface="Times New Roman" panose="02020603050405020304" pitchFamily="18" charset="0"/>
              </a:rPr>
              <a:t>Dazu möchte ich Ihnen nun kurz erläutern, wie das Kraniomandibuläre System systemisch vernetzt ist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Folienbildplatzhalter 1">
            <a:extLst>
              <a:ext uri="{FF2B5EF4-FFF2-40B4-BE49-F238E27FC236}">
                <a16:creationId xmlns:a16="http://schemas.microsoft.com/office/drawing/2014/main" id="{549F7CE8-CCB4-4998-91D4-670BC95E1AD0}"/>
              </a:ext>
            </a:extLst>
          </p:cNvPr>
          <p:cNvSpPr>
            <a:spLocks noGrp="1" noRot="1" noChangeAspect="1" noChangeArrowheads="1" noTextEdit="1"/>
          </p:cNvSpPr>
          <p:nvPr>
            <p:ph type="sldImg"/>
          </p:nvPr>
        </p:nvSpPr>
        <p:spPr>
          <a:ln/>
        </p:spPr>
      </p:sp>
      <p:sp>
        <p:nvSpPr>
          <p:cNvPr id="79875" name="Notizenplatzhalter 2">
            <a:extLst>
              <a:ext uri="{FF2B5EF4-FFF2-40B4-BE49-F238E27FC236}">
                <a16:creationId xmlns:a16="http://schemas.microsoft.com/office/drawing/2014/main" id="{0DEC54EA-A148-4A68-8130-7950C2A9A40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a:latin typeface="Times New Roman" panose="02020603050405020304" pitchFamily="18" charset="0"/>
              </a:rPr>
              <a:t>Die eingeleiteten Kräfte beim Schlucken, Sprechen und Atmen sind vernachlässigbar.</a:t>
            </a:r>
          </a:p>
          <a:p>
            <a:endParaRPr lang="de-DE" altLang="de-DE">
              <a:latin typeface="Times New Roman" panose="02020603050405020304" pitchFamily="18" charset="0"/>
            </a:endParaRPr>
          </a:p>
          <a:p>
            <a:r>
              <a:rPr lang="de-DE" altLang="de-DE">
                <a:latin typeface="Times New Roman" panose="02020603050405020304" pitchFamily="18" charset="0"/>
              </a:rPr>
              <a:t>Beim Kauen werden für ungefähr 20 Minuten pro Tag Kräfte zwischen 1 und 3 kp frei. Auch diese Kräfte sind gering und leicht adaptierbar und kompensierbar.</a:t>
            </a:r>
          </a:p>
          <a:p>
            <a:endParaRPr lang="de-DE" altLang="de-DE">
              <a:latin typeface="Times New Roman" panose="02020603050405020304" pitchFamily="18" charset="0"/>
            </a:endParaRPr>
          </a:p>
          <a:p>
            <a:r>
              <a:rPr lang="de-DE" altLang="de-DE">
                <a:latin typeface="Times New Roman" panose="02020603050405020304" pitchFamily="18" charset="0"/>
              </a:rPr>
              <a:t>Die weitaus größten Kräfte werden bei Bruxismus frei. Mit 70 bis 80 kp können Menschen mit den Zähnen knirschen und pressen – in der Spitze sind bis zu 200 kp gemessen worden.</a:t>
            </a:r>
          </a:p>
          <a:p>
            <a:endParaRPr lang="de-DE" altLang="de-DE">
              <a:latin typeface="Times New Roman" panose="02020603050405020304" pitchFamily="18" charset="0"/>
            </a:endParaRPr>
          </a:p>
          <a:p>
            <a:r>
              <a:rPr lang="de-DE" altLang="de-DE">
                <a:latin typeface="Times New Roman" panose="02020603050405020304" pitchFamily="18" charset="0"/>
              </a:rPr>
              <a:t>Dabei gehen wir davon aus, dass Knirschen und Pressen eine normale Funktion des Kraniomandibulären Systems ist. Im Schlaf – beim Träumen, aber auch in anderen Schlafphasen – wird unsere Kaumuskulatur aktiviert, um Stress abzuarbeiten. Auch tagsüber knirschen und pressen wir mit den Zähnen, wenn wir im Stress sind. Solche enormen Kräfte werden unter normalen Lebensbedingungen durch andere Körperfunktionen nicht aktiviert. Nur bei Unfällen können solche Kräfte entstehen und dann nur episodisch und nicht wie bei Bruxismus jeden Tag über längere Zeit.</a:t>
            </a:r>
          </a:p>
          <a:p>
            <a:endParaRPr lang="de-DE" altLang="de-DE">
              <a:latin typeface="Times New Roman" panose="02020603050405020304" pitchFamily="18" charset="0"/>
            </a:endParaRPr>
          </a:p>
          <a:p>
            <a:endParaRPr lang="de-DE" altLang="de-DE">
              <a:latin typeface="Times New Roman" panose="02020603050405020304" pitchFamily="18" charset="0"/>
            </a:endParaRPr>
          </a:p>
        </p:txBody>
      </p:sp>
      <p:sp>
        <p:nvSpPr>
          <p:cNvPr id="79876" name="Foliennummernplatzhalter 3">
            <a:extLst>
              <a:ext uri="{FF2B5EF4-FFF2-40B4-BE49-F238E27FC236}">
                <a16:creationId xmlns:a16="http://schemas.microsoft.com/office/drawing/2014/main" id="{D53B6EEF-D6F1-412D-A0F3-6CFC724740C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2D281ECB-53BF-4A64-8A1E-DF1589D825AC}" type="slidenum">
              <a:rPr lang="de-DE" altLang="de-DE" sz="1100" b="0">
                <a:solidFill>
                  <a:schemeClr val="tx1"/>
                </a:solidFill>
                <a:latin typeface="Times New Roman" panose="02020603050405020304" pitchFamily="18" charset="0"/>
              </a:rPr>
              <a:pPr/>
              <a:t>48</a:t>
            </a:fld>
            <a:endParaRPr lang="de-DE" altLang="de-DE" sz="1100" b="0">
              <a:solidFill>
                <a:schemeClr val="tx1"/>
              </a:solidFill>
              <a:latin typeface="Times New Roman" panose="02020603050405020304" pitchFamily="18"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Folienbildplatzhalter 1">
            <a:extLst>
              <a:ext uri="{FF2B5EF4-FFF2-40B4-BE49-F238E27FC236}">
                <a16:creationId xmlns:a16="http://schemas.microsoft.com/office/drawing/2014/main" id="{F8A6A625-0EC8-45B5-B8BA-237DE189F5F9}"/>
              </a:ext>
            </a:extLst>
          </p:cNvPr>
          <p:cNvSpPr>
            <a:spLocks noGrp="1" noRot="1" noChangeAspect="1" noChangeArrowheads="1" noTextEdit="1"/>
          </p:cNvSpPr>
          <p:nvPr>
            <p:ph type="sldImg"/>
          </p:nvPr>
        </p:nvSpPr>
        <p:spPr>
          <a:ln/>
        </p:spPr>
      </p:sp>
      <p:sp>
        <p:nvSpPr>
          <p:cNvPr id="81923" name="Notizenplatzhalter 2">
            <a:extLst>
              <a:ext uri="{FF2B5EF4-FFF2-40B4-BE49-F238E27FC236}">
                <a16:creationId xmlns:a16="http://schemas.microsoft.com/office/drawing/2014/main" id="{AB485F5D-8169-4F02-A3D6-92C0AEBA29C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a:latin typeface="Times New Roman" panose="02020603050405020304" pitchFamily="18" charset="0"/>
              </a:rPr>
              <a:t>Die eingeleiteten Kräfte beim Schlucken, Sprechen und Atmen sind vernachlässigbar.</a:t>
            </a:r>
          </a:p>
          <a:p>
            <a:endParaRPr lang="de-DE" altLang="de-DE">
              <a:latin typeface="Times New Roman" panose="02020603050405020304" pitchFamily="18" charset="0"/>
            </a:endParaRPr>
          </a:p>
          <a:p>
            <a:r>
              <a:rPr lang="de-DE" altLang="de-DE">
                <a:latin typeface="Times New Roman" panose="02020603050405020304" pitchFamily="18" charset="0"/>
              </a:rPr>
              <a:t>Beim Kauen werden für ungefähr 20 Minuten pro Tag Kräfte zwischen 1 und 3 kp frei. Auch diese Kräfte sind gering und leicht adaptierbar und kompensierbar.</a:t>
            </a:r>
          </a:p>
          <a:p>
            <a:endParaRPr lang="de-DE" altLang="de-DE">
              <a:latin typeface="Times New Roman" panose="02020603050405020304" pitchFamily="18" charset="0"/>
            </a:endParaRPr>
          </a:p>
          <a:p>
            <a:r>
              <a:rPr lang="de-DE" altLang="de-DE">
                <a:latin typeface="Times New Roman" panose="02020603050405020304" pitchFamily="18" charset="0"/>
              </a:rPr>
              <a:t>Die weitaus größten Kräfte werden bei Bruxismus frei. Mit 70 bis 80 kp können Menschen mit den Zähnen knirschen und pressen – in der Spitze sind bis zu 200 kp gemessen worden.</a:t>
            </a:r>
          </a:p>
          <a:p>
            <a:endParaRPr lang="de-DE" altLang="de-DE">
              <a:latin typeface="Times New Roman" panose="02020603050405020304" pitchFamily="18" charset="0"/>
            </a:endParaRPr>
          </a:p>
          <a:p>
            <a:r>
              <a:rPr lang="de-DE" altLang="de-DE">
                <a:latin typeface="Times New Roman" panose="02020603050405020304" pitchFamily="18" charset="0"/>
              </a:rPr>
              <a:t>Dabei gehen wir davon aus, dass Knirschen und Pressen eine normale Funktion des Kraniomandibulären Systems ist. Im Schlaf – beim Träumen, aber auch in anderen Schlafphasen – wird unsere Kaumuskulatur aktiviert, um Stress abzuarbeiten. Auch tagsüber knirschen und pressen wir mit den Zähnen, wenn wir im Stress sind. Solche enormen Kräfte werden unter normalen Lebensbedingungen durch andere Körperfunktionen nicht aktiviert. Nur bei Unfällen können solche Kräfte entstehen und dann nur episodisch und nicht wie bei Bruxismus jeden Tag über längere Zeit.</a:t>
            </a:r>
          </a:p>
          <a:p>
            <a:endParaRPr lang="de-DE" altLang="de-DE">
              <a:latin typeface="Times New Roman" panose="02020603050405020304" pitchFamily="18" charset="0"/>
            </a:endParaRPr>
          </a:p>
          <a:p>
            <a:endParaRPr lang="de-DE" altLang="de-DE">
              <a:latin typeface="Times New Roman" panose="02020603050405020304" pitchFamily="18" charset="0"/>
            </a:endParaRPr>
          </a:p>
        </p:txBody>
      </p:sp>
      <p:sp>
        <p:nvSpPr>
          <p:cNvPr id="81924" name="Foliennummernplatzhalter 3">
            <a:extLst>
              <a:ext uri="{FF2B5EF4-FFF2-40B4-BE49-F238E27FC236}">
                <a16:creationId xmlns:a16="http://schemas.microsoft.com/office/drawing/2014/main" id="{DF5EC628-C86B-4DC3-87F1-E1633CBD5FE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32D405E0-C8D6-4D9B-A899-9B38ECD8BCA0}" type="slidenum">
              <a:rPr lang="de-DE" altLang="de-DE" sz="1100" b="0">
                <a:solidFill>
                  <a:schemeClr val="tx1"/>
                </a:solidFill>
                <a:latin typeface="Times New Roman" panose="02020603050405020304" pitchFamily="18" charset="0"/>
              </a:rPr>
              <a:pPr/>
              <a:t>49</a:t>
            </a:fld>
            <a:endParaRPr lang="de-DE" altLang="de-DE" sz="1100" b="0">
              <a:solidFill>
                <a:schemeClr val="tx1"/>
              </a:solidFill>
              <a:latin typeface="Times New Roman" panose="02020603050405020304" pitchFamily="18"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Folienbildplatzhalter 1">
            <a:extLst>
              <a:ext uri="{FF2B5EF4-FFF2-40B4-BE49-F238E27FC236}">
                <a16:creationId xmlns:a16="http://schemas.microsoft.com/office/drawing/2014/main" id="{7D0FF495-C914-4674-A66A-D59A668526E7}"/>
              </a:ext>
            </a:extLst>
          </p:cNvPr>
          <p:cNvSpPr>
            <a:spLocks noGrp="1" noRot="1" noChangeAspect="1" noChangeArrowheads="1" noTextEdit="1"/>
          </p:cNvSpPr>
          <p:nvPr>
            <p:ph type="sldImg"/>
          </p:nvPr>
        </p:nvSpPr>
        <p:spPr>
          <a:ln/>
        </p:spPr>
      </p:sp>
      <p:sp>
        <p:nvSpPr>
          <p:cNvPr id="83971" name="Notizenplatzhalter 2">
            <a:extLst>
              <a:ext uri="{FF2B5EF4-FFF2-40B4-BE49-F238E27FC236}">
                <a16:creationId xmlns:a16="http://schemas.microsoft.com/office/drawing/2014/main" id="{69943046-F16E-4243-A2C1-F4FA1107858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a:latin typeface="Times New Roman" panose="02020603050405020304" pitchFamily="18" charset="0"/>
              </a:rPr>
              <a:t>Die eingeleiteten Kräfte beim Schlucken, Sprechen und Atmen sind vernachlässigbar.</a:t>
            </a:r>
          </a:p>
          <a:p>
            <a:endParaRPr lang="de-DE" altLang="de-DE">
              <a:latin typeface="Times New Roman" panose="02020603050405020304" pitchFamily="18" charset="0"/>
            </a:endParaRPr>
          </a:p>
          <a:p>
            <a:r>
              <a:rPr lang="de-DE" altLang="de-DE">
                <a:latin typeface="Times New Roman" panose="02020603050405020304" pitchFamily="18" charset="0"/>
              </a:rPr>
              <a:t>Beim Kauen werden für ungefähr 20 Minuten pro Tag Kräfte zwischen 1 und 3 kp frei. Auch diese Kräfte sind gering und leicht adaptierbar und kompensierbar.</a:t>
            </a:r>
          </a:p>
          <a:p>
            <a:endParaRPr lang="de-DE" altLang="de-DE">
              <a:latin typeface="Times New Roman" panose="02020603050405020304" pitchFamily="18" charset="0"/>
            </a:endParaRPr>
          </a:p>
          <a:p>
            <a:r>
              <a:rPr lang="de-DE" altLang="de-DE">
                <a:latin typeface="Times New Roman" panose="02020603050405020304" pitchFamily="18" charset="0"/>
              </a:rPr>
              <a:t>Die weitaus größten Kräfte werden bei Bruxismus frei. Mit 70 bis 80 kp können Menschen mit den Zähnen knirschen und pressen – in der Spitze sind bis zu 200 kp gemessen worden.</a:t>
            </a:r>
          </a:p>
          <a:p>
            <a:endParaRPr lang="de-DE" altLang="de-DE">
              <a:latin typeface="Times New Roman" panose="02020603050405020304" pitchFamily="18" charset="0"/>
            </a:endParaRPr>
          </a:p>
          <a:p>
            <a:r>
              <a:rPr lang="de-DE" altLang="de-DE">
                <a:latin typeface="Times New Roman" panose="02020603050405020304" pitchFamily="18" charset="0"/>
              </a:rPr>
              <a:t>Dabei gehen wir davon aus, dass Knirschen und Pressen eine normale Funktion des Kraniomandibulären Systems ist. Im Schlaf – beim Träumen, aber auch in anderen Schlafphasen – wird unsere Kaumuskulatur aktiviert, um Stress abzuarbeiten. Auch tagsüber knirschen und pressen wir mit den Zähnen, wenn wir im Stress sind. Solche enormen Kräfte werden unter normalen Lebensbedingungen durch andere Körperfunktionen nicht aktiviert. Nur bei Unfällen können solche Kräfte entstehen und dann nur episodisch und nicht wie bei Bruxismus jeden Tag über längere Zeit.</a:t>
            </a:r>
          </a:p>
          <a:p>
            <a:endParaRPr lang="de-DE" altLang="de-DE">
              <a:latin typeface="Times New Roman" panose="02020603050405020304" pitchFamily="18" charset="0"/>
            </a:endParaRPr>
          </a:p>
          <a:p>
            <a:endParaRPr lang="de-DE" altLang="de-DE">
              <a:latin typeface="Times New Roman" panose="02020603050405020304" pitchFamily="18" charset="0"/>
            </a:endParaRPr>
          </a:p>
        </p:txBody>
      </p:sp>
      <p:sp>
        <p:nvSpPr>
          <p:cNvPr id="83972" name="Foliennummernplatzhalter 3">
            <a:extLst>
              <a:ext uri="{FF2B5EF4-FFF2-40B4-BE49-F238E27FC236}">
                <a16:creationId xmlns:a16="http://schemas.microsoft.com/office/drawing/2014/main" id="{27A17C4E-7E2C-4ADC-8EB0-FFA0EF965A0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806AD906-D041-457A-AA4A-06D7B2B2DB9F}" type="slidenum">
              <a:rPr lang="de-DE" altLang="de-DE" sz="1100" b="0">
                <a:solidFill>
                  <a:schemeClr val="tx1"/>
                </a:solidFill>
                <a:latin typeface="Times New Roman" panose="02020603050405020304" pitchFamily="18" charset="0"/>
              </a:rPr>
              <a:pPr/>
              <a:t>50</a:t>
            </a:fld>
            <a:endParaRPr lang="de-DE" altLang="de-DE" sz="1100" b="0">
              <a:solidFill>
                <a:schemeClr val="tx1"/>
              </a:solidFill>
              <a:latin typeface="Times New Roman" panose="02020603050405020304" pitchFamily="18"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a:extLst>
              <a:ext uri="{FF2B5EF4-FFF2-40B4-BE49-F238E27FC236}">
                <a16:creationId xmlns:a16="http://schemas.microsoft.com/office/drawing/2014/main" id="{EFB4E6CB-4D36-4CEE-8985-BCAFF98FB10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7C95CC9E-3E37-4A2A-A756-29D62FC6BE5C}" type="slidenum">
              <a:rPr lang="de-DE" altLang="de-DE" sz="1100" b="0">
                <a:solidFill>
                  <a:schemeClr val="tx1"/>
                </a:solidFill>
                <a:latin typeface="Times New Roman" panose="02020603050405020304" pitchFamily="18" charset="0"/>
              </a:rPr>
              <a:pPr/>
              <a:t>51</a:t>
            </a:fld>
            <a:endParaRPr lang="de-DE" altLang="de-DE" sz="1100" b="0">
              <a:solidFill>
                <a:schemeClr val="tx1"/>
              </a:solidFill>
              <a:latin typeface="Times New Roman" panose="02020603050405020304" pitchFamily="18" charset="0"/>
            </a:endParaRPr>
          </a:p>
        </p:txBody>
      </p:sp>
      <p:sp>
        <p:nvSpPr>
          <p:cNvPr id="86019" name="Rectangle 2">
            <a:extLst>
              <a:ext uri="{FF2B5EF4-FFF2-40B4-BE49-F238E27FC236}">
                <a16:creationId xmlns:a16="http://schemas.microsoft.com/office/drawing/2014/main" id="{9512C3C5-F760-4D9D-8C98-E91C01004A80}"/>
              </a:ext>
            </a:extLst>
          </p:cNvPr>
          <p:cNvSpPr>
            <a:spLocks noGrp="1" noRot="1" noChangeAspect="1" noChangeArrowheads="1" noTextEdit="1"/>
          </p:cNvSpPr>
          <p:nvPr>
            <p:ph type="sldImg"/>
          </p:nvPr>
        </p:nvSpPr>
        <p:spPr>
          <a:xfrm>
            <a:off x="966788" y="787400"/>
            <a:ext cx="5143500" cy="3857625"/>
          </a:xfrm>
          <a:ln/>
        </p:spPr>
      </p:sp>
      <p:sp>
        <p:nvSpPr>
          <p:cNvPr id="86020" name="Rectangle 3">
            <a:extLst>
              <a:ext uri="{FF2B5EF4-FFF2-40B4-BE49-F238E27FC236}">
                <a16:creationId xmlns:a16="http://schemas.microsoft.com/office/drawing/2014/main" id="{BF2FE76A-A70B-4806-901F-137BBA6A1DCB}"/>
              </a:ext>
            </a:extLst>
          </p:cNvPr>
          <p:cNvSpPr>
            <a:spLocks noGrp="1" noChangeArrowheads="1"/>
          </p:cNvSpPr>
          <p:nvPr>
            <p:ph type="body" idx="1"/>
          </p:nvPr>
        </p:nvSpPr>
        <p:spPr>
          <a:xfrm>
            <a:off x="942975" y="4881563"/>
            <a:ext cx="5189538" cy="45656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419" tIns="47210" rIns="94419" bIns="47210"/>
          <a:lstStyle/>
          <a:p>
            <a:pPr algn="ctr"/>
            <a:r>
              <a:rPr lang="de-DE" altLang="de-DE" b="1">
                <a:latin typeface="Times New Roman" panose="02020603050405020304" pitchFamily="18" charset="0"/>
                <a:cs typeface="Times New Roman" panose="02020603050405020304" pitchFamily="18" charset="0"/>
              </a:rPr>
              <a:t>Neurobiologische Grundlagen der Stress-Reaktion</a:t>
            </a:r>
          </a:p>
          <a:p>
            <a:r>
              <a:rPr lang="de-DE" altLang="de-DE">
                <a:latin typeface="Times New Roman" panose="02020603050405020304" pitchFamily="18" charset="0"/>
                <a:cs typeface="Times New Roman" panose="02020603050405020304" pitchFamily="18" charset="0"/>
              </a:rPr>
              <a:t> </a:t>
            </a:r>
          </a:p>
          <a:p>
            <a:r>
              <a:rPr lang="de-DE" altLang="de-DE">
                <a:latin typeface="Times New Roman" panose="02020603050405020304" pitchFamily="18" charset="0"/>
                <a:cs typeface="Times New Roman" panose="02020603050405020304" pitchFamily="18" charset="0"/>
              </a:rPr>
              <a:t>aus </a:t>
            </a:r>
            <a:r>
              <a:rPr lang="de-DE" altLang="de-DE" b="1">
                <a:latin typeface="Times New Roman" panose="02020603050405020304" pitchFamily="18" charset="0"/>
                <a:cs typeface="Times New Roman" panose="02020603050405020304" pitchFamily="18" charset="0"/>
              </a:rPr>
              <a:t>Heine, H.</a:t>
            </a:r>
            <a:r>
              <a:rPr lang="de-DE" altLang="de-DE">
                <a:latin typeface="Times New Roman" panose="02020603050405020304" pitchFamily="18" charset="0"/>
                <a:cs typeface="Times New Roman" panose="02020603050405020304" pitchFamily="18" charset="0"/>
              </a:rPr>
              <a:t> et al.: Das System der Grundregulation. Grundlagen einer ganzheitsbiologischen Medizin. 9., überarbeitete Auflage, Haug 1998</a:t>
            </a:r>
          </a:p>
          <a:p>
            <a:r>
              <a:rPr lang="de-DE" altLang="de-DE">
                <a:latin typeface="Times New Roman" panose="02020603050405020304" pitchFamily="18" charset="0"/>
                <a:cs typeface="Times New Roman" panose="02020603050405020304" pitchFamily="18" charset="0"/>
              </a:rPr>
              <a:t> </a:t>
            </a:r>
          </a:p>
          <a:p>
            <a:r>
              <a:rPr lang="de-DE" altLang="de-DE">
                <a:latin typeface="Times New Roman" panose="02020603050405020304" pitchFamily="18" charset="0"/>
                <a:cs typeface="Times New Roman" panose="02020603050405020304" pitchFamily="18" charset="0"/>
              </a:rPr>
              <a:t>Der Organismus reagiert auf Stress mit einer von Selye (1936) zuerst beschriebenen stereotypen und unspezifischen Reaktion, dem „allgemeinen Adaptationssyndrom“: Auf eine „Alarmphase allgemeiner Aktivierung“ (sympathikotone Schockphase nach Perger 1990) eine Phase des Widerstands (vagotone Gegenschockphase nach Perger). Bei Bewältigung pendelt sich das System wieder ein. Andernfalls geht der Organismus in eine Phase der Erschöpfung der Hypothalamus-Hypophysen-Nebennierenschien über mit genereller Schädigung aller Organe.</a:t>
            </a:r>
          </a:p>
          <a:p>
            <a:r>
              <a:rPr lang="de-DE" altLang="de-DE">
                <a:latin typeface="Times New Roman" panose="02020603050405020304" pitchFamily="18" charset="0"/>
                <a:cs typeface="Times New Roman" panose="02020603050405020304" pitchFamily="18" charset="0"/>
              </a:rPr>
              <a:t> </a:t>
            </a:r>
          </a:p>
          <a:p>
            <a:r>
              <a:rPr lang="de-DE" altLang="de-DE">
                <a:latin typeface="Times New Roman" panose="02020603050405020304" pitchFamily="18" charset="0"/>
                <a:cs typeface="Times New Roman" panose="02020603050405020304" pitchFamily="18" charset="0"/>
              </a:rPr>
              <a:t>Definition Stress von Selye: „unspezifische  Reaktion des Körpers auf jegliche Beanspruchung“</a:t>
            </a:r>
          </a:p>
          <a:p>
            <a:r>
              <a:rPr lang="de-DE" altLang="de-DE">
                <a:latin typeface="Times New Roman" panose="02020603050405020304" pitchFamily="18" charset="0"/>
                <a:cs typeface="Times New Roman" panose="02020603050405020304" pitchFamily="18" charset="0"/>
              </a:rPr>
              <a:t> </a:t>
            </a:r>
          </a:p>
          <a:p>
            <a:r>
              <a:rPr lang="de-DE" altLang="de-DE">
                <a:latin typeface="Times New Roman" panose="02020603050405020304" pitchFamily="18" charset="0"/>
                <a:cs typeface="Times New Roman" panose="02020603050405020304" pitchFamily="18" charset="0"/>
              </a:rPr>
              <a:t>Stressoren bestehen immer aus psychologischen und physiologischen Stimuli (e.Ü. Stressoren sind immer physikalisch, chemisch und psychologisch)</a:t>
            </a:r>
          </a:p>
          <a:p>
            <a:r>
              <a:rPr lang="de-DE" altLang="de-DE">
                <a:latin typeface="Times New Roman" panose="02020603050405020304" pitchFamily="18" charset="0"/>
                <a:cs typeface="Times New Roman" panose="02020603050405020304" pitchFamily="18" charset="0"/>
              </a:rPr>
              <a:t> </a:t>
            </a:r>
          </a:p>
          <a:p>
            <a:r>
              <a:rPr lang="de-DE" altLang="de-DE">
                <a:latin typeface="Times New Roman" panose="02020603050405020304" pitchFamily="18" charset="0"/>
                <a:cs typeface="Times New Roman" panose="02020603050405020304" pitchFamily="18" charset="0"/>
              </a:rPr>
              <a:t>e.Ü. Es könnte sein, dass bei positiv bewertendem Stress (= Flow-Stress) Hormone ausgeschüttet werden (zum Beispiel Endorphine), die die schädlichen Wirkungen der Stress-Hormone neutralisieren. So kommt es bei Flow-Stress zu einer ganz normalen geistigen und körperlichen Ermüdung.</a:t>
            </a:r>
          </a:p>
          <a:p>
            <a:r>
              <a:rPr lang="de-DE" altLang="de-DE">
                <a:latin typeface="Times New Roman" panose="02020603050405020304" pitchFamily="18" charset="0"/>
                <a:cs typeface="Times New Roman" panose="02020603050405020304" pitchFamily="18" charset="0"/>
              </a:rPr>
              <a:t> </a:t>
            </a:r>
          </a:p>
          <a:p>
            <a:r>
              <a:rPr lang="de-DE" altLang="de-DE">
                <a:latin typeface="Times New Roman" panose="02020603050405020304" pitchFamily="18" charset="0"/>
                <a:cs typeface="Times New Roman" panose="02020603050405020304" pitchFamily="18" charset="0"/>
              </a:rPr>
              <a:t>Huether (1997) spricht von einem kontrollierbaren und einem unkontrollierbaren Stress-Reaktions-Prozess. Bei kontrollierbarem Stress gelingt es einem Menschen, den Stress-Reaktions-Prozess aus eigener Kraft zu beenden. Kontrollierbarer Stress kann erfolgreiche Bewertungs- und Bewältigungsmuster eines Individuums stabilisieren und dauerhaft verfügbar machen. Unkontrollierbarer Stress kennzeichnet demgegenüber einen Prozess, der vom betroffenen Individuum nicht aus eigener Kraft bewältigt werden kann, weil die vorhandenen Bewertungs- und Bewältigungsstrategien nicht situationsgerecht angewandt werden können oder ungeeignet sind.</a:t>
            </a:r>
          </a:p>
          <a:p>
            <a:r>
              <a:rPr lang="de-DE" altLang="de-DE">
                <a:latin typeface="Times New Roman" panose="02020603050405020304" pitchFamily="18" charset="0"/>
                <a:cs typeface="Times New Roman" panose="02020603050405020304" pitchFamily="18" charset="0"/>
              </a:rPr>
              <a:t> </a:t>
            </a:r>
          </a:p>
          <a:p>
            <a:r>
              <a:rPr lang="de-DE" altLang="de-DE">
                <a:latin typeface="Times New Roman" panose="02020603050405020304" pitchFamily="18" charset="0"/>
                <a:cs typeface="Times New Roman" panose="02020603050405020304" pitchFamily="18" charset="0"/>
              </a:rPr>
              <a:t>Für eine gesunde psychische Entwicklung scheint daher eine „optimale Frustration“ notwendig. Eine „optimale Stressbelastung“ stellt die beste Voraussetzung für eine gesunde menschliche Entwicklung dar und wirkt als protektiver Faktor für psychoneuroimmunologisch vermittelte Erkrankungen.</a:t>
            </a:r>
          </a:p>
          <a:p>
            <a:r>
              <a:rPr lang="de-DE" altLang="de-DE">
                <a:latin typeface="Times New Roman" panose="02020603050405020304" pitchFamily="18" charset="0"/>
                <a:cs typeface="Times New Roman" panose="02020603050405020304" pitchFamily="18" charset="0"/>
              </a:rPr>
              <a:t> </a:t>
            </a:r>
          </a:p>
          <a:p>
            <a:r>
              <a:rPr lang="de-DE" altLang="de-DE">
                <a:latin typeface="Times New Roman" panose="02020603050405020304" pitchFamily="18" charset="0"/>
                <a:cs typeface="Times New Roman" panose="02020603050405020304" pitchFamily="18" charset="0"/>
              </a:rPr>
              <a:t>Im vorderen Stirnhirn (präfrontaler Kortex) sind drei Fähigkeiten lokalisiert, die den Stress-Reaktions-Prozess steuern:</a:t>
            </a:r>
          </a:p>
          <a:p>
            <a:r>
              <a:rPr lang="de-DE" altLang="de-DE">
                <a:latin typeface="Symbol" panose="05050102010706020507" pitchFamily="18" charset="2"/>
                <a:cs typeface="Times New Roman" panose="02020603050405020304" pitchFamily="18" charset="0"/>
              </a:rPr>
              <a:t>·</a:t>
            </a:r>
            <a:r>
              <a:rPr lang="de-DE" altLang="de-DE">
                <a:latin typeface="Times New Roman" panose="02020603050405020304" pitchFamily="18" charset="0"/>
                <a:cs typeface="Times New Roman" panose="02020603050405020304" pitchFamily="18" charset="0"/>
              </a:rPr>
              <a:t>        zielorientiertes Denken,</a:t>
            </a:r>
          </a:p>
          <a:p>
            <a:r>
              <a:rPr lang="de-DE" altLang="de-DE">
                <a:latin typeface="Symbol" panose="05050102010706020507" pitchFamily="18" charset="2"/>
                <a:cs typeface="Times New Roman" panose="02020603050405020304" pitchFamily="18" charset="0"/>
              </a:rPr>
              <a:t>·</a:t>
            </a:r>
            <a:r>
              <a:rPr lang="de-DE" altLang="de-DE">
                <a:latin typeface="Times New Roman" panose="02020603050405020304" pitchFamily="18" charset="0"/>
                <a:cs typeface="Times New Roman" panose="02020603050405020304" pitchFamily="18" charset="0"/>
              </a:rPr>
              <a:t>        Entscheidungsfindung und</a:t>
            </a:r>
          </a:p>
          <a:p>
            <a:r>
              <a:rPr lang="de-DE" altLang="de-DE">
                <a:latin typeface="Symbol" panose="05050102010706020507" pitchFamily="18" charset="2"/>
                <a:cs typeface="Times New Roman" panose="02020603050405020304" pitchFamily="18" charset="0"/>
              </a:rPr>
              <a:t>·</a:t>
            </a:r>
            <a:r>
              <a:rPr lang="de-DE" altLang="de-DE">
                <a:latin typeface="Times New Roman" panose="02020603050405020304" pitchFamily="18" charset="0"/>
                <a:cs typeface="Times New Roman" panose="02020603050405020304" pitchFamily="18" charset="0"/>
              </a:rPr>
              <a:t>        Körperwahrnehmung</a:t>
            </a:r>
          </a:p>
          <a:p>
            <a:r>
              <a:rPr lang="de-DE" altLang="de-DE">
                <a:latin typeface="Times New Roman" panose="02020603050405020304" pitchFamily="18" charset="0"/>
                <a:cs typeface="Times New Roman" panose="02020603050405020304" pitchFamily="18" charset="0"/>
              </a:rPr>
              <a:t> </a:t>
            </a:r>
          </a:p>
          <a:p>
            <a:r>
              <a:rPr lang="de-DE" altLang="de-DE">
                <a:latin typeface="Times New Roman" panose="02020603050405020304" pitchFamily="18" charset="0"/>
                <a:cs typeface="Times New Roman" panose="02020603050405020304" pitchFamily="18" charset="0"/>
              </a:rPr>
              <a:t>Gefühle entstehen im limbischen System. Dort werden Sinnes-Wahrnehmungen mit Gefühlen assoziiert. Die Fähigkeit der Verknüpfung von Sinnes-Wahrnehmungen und Gefühlen ist uns teils angeboren, teils entwickelt sie sich im Zuge der Sozialisation des Individuums. Gefühle treffen/sind unbewusste Vorentscheidungen/Vorbewertungen. Sie drängen uns aufgrund unserer Instinkte und Erfahrungen in eine bestimmte Handlungsrichtung. So wird auch unsere Stress-Bereitschaft gesteuert.</a:t>
            </a:r>
          </a:p>
          <a:p>
            <a:r>
              <a:rPr lang="de-DE" altLang="de-DE">
                <a:latin typeface="Times New Roman" panose="02020603050405020304" pitchFamily="18" charset="0"/>
                <a:cs typeface="Times New Roman" panose="02020603050405020304" pitchFamily="18" charset="0"/>
              </a:rPr>
              <a:t> </a:t>
            </a:r>
          </a:p>
          <a:p>
            <a:r>
              <a:rPr lang="de-DE" altLang="de-DE">
                <a:latin typeface="Times New Roman" panose="02020603050405020304" pitchFamily="18" charset="0"/>
                <a:cs typeface="Times New Roman" panose="02020603050405020304" pitchFamily="18" charset="0"/>
              </a:rPr>
              <a:t>Eine inadäquate Stressbewältigung erhöht die latente Entzündungsbereitschaft des lockeren Bindegewebes, wodurch allergische, autoaggressive und chronische Krankheiten begünstigt werden. Frustrane Verhaltensweisen fördern das Phänomen der neurogenen Entzündung. Darunter versteht man, dass die in der Grundsubstanz (extrazelluläre Matrix) des Bindegewebes endigenden vegetative-sensiblen Axone neben afferenten Eigenschaften auch efferente Funktionen besitzen , wodurch sie bei anhaltendem Stress Entzündungsmediatoren wie Interleukin-1, Substanz P, Katecholamine u.a.m. freisetzen können. Dadurch werden in unmittelbarer Umgebung des Ausschüttungsbereiches die neurotropen Mastzellen zur Freisetzung ihrer granulär gebundenen Mediatoren angeregt, von denen Histamin, Serotonin, Prostaglandine und Leukotriene einen ultrafeinen Entzündungsherd auslösen. Dieser wird über Fibroblasten durch hochgeordnetes Kollagen Typ 1 remodelliert. Derartige ultrastrukturell zu beobachtende Kollagenmanschetten um terminale vegetativ-sensible Axone stellen für die betroffenen Axone eine Information dar, die im Gehirn als Schmerz dekodiert wird. Die sich anbahnende positive Rückkopplung fördert die Bildung weiterer Kollagenmanschetten benachbarter Axone. Der Prozess breitet sich aus und führt zur Symptomatologie der Fibromyalgie. Eine Krankheit, die anamnestisch immer auf nichtbewältigte Stressreaktionen zurückführt.</a:t>
            </a:r>
          </a:p>
          <a:p>
            <a:r>
              <a:rPr lang="de-DE" altLang="de-DE">
                <a:latin typeface="Times New Roman" panose="02020603050405020304" pitchFamily="18" charset="0"/>
                <a:cs typeface="Times New Roman" panose="02020603050405020304" pitchFamily="18" charset="0"/>
              </a:rPr>
              <a:t> </a:t>
            </a:r>
          </a:p>
          <a:p>
            <a:r>
              <a:rPr lang="de-DE" altLang="de-DE">
                <a:latin typeface="Times New Roman" panose="02020603050405020304" pitchFamily="18" charset="0"/>
                <a:cs typeface="Times New Roman" panose="02020603050405020304" pitchFamily="18" charset="0"/>
              </a:rPr>
              <a:t> </a:t>
            </a:r>
          </a:p>
          <a:p>
            <a:r>
              <a:rPr lang="de-DE" altLang="de-DE">
                <a:latin typeface="Times New Roman" panose="02020603050405020304" pitchFamily="18" charset="0"/>
                <a:cs typeface="Times New Roman" panose="02020603050405020304" pitchFamily="18" charset="0"/>
              </a:rPr>
              <a:t>aus </a:t>
            </a:r>
            <a:r>
              <a:rPr lang="de-DE" altLang="de-DE" b="1">
                <a:latin typeface="Times New Roman" panose="02020603050405020304" pitchFamily="18" charset="0"/>
                <a:cs typeface="Times New Roman" panose="02020603050405020304" pitchFamily="18" charset="0"/>
              </a:rPr>
              <a:t>Bauer, Joachim</a:t>
            </a:r>
            <a:r>
              <a:rPr lang="de-DE" altLang="de-DE">
                <a:latin typeface="Times New Roman" panose="02020603050405020304" pitchFamily="18" charset="0"/>
                <a:cs typeface="Times New Roman" panose="02020603050405020304" pitchFamily="18" charset="0"/>
              </a:rPr>
              <a:t>: Das Gedächtnis des Körpers. Wie Beziehungen und Lebensstile unsere Gene steuern. Eichborn 2002</a:t>
            </a:r>
          </a:p>
          <a:p>
            <a:r>
              <a:rPr lang="de-DE" altLang="de-DE">
                <a:latin typeface="Times New Roman" panose="02020603050405020304" pitchFamily="18" charset="0"/>
                <a:cs typeface="Times New Roman" panose="02020603050405020304" pitchFamily="18" charset="0"/>
              </a:rPr>
              <a:t> </a:t>
            </a:r>
          </a:p>
          <a:p>
            <a:r>
              <a:rPr lang="de-DE" altLang="de-DE">
                <a:latin typeface="Times New Roman" panose="02020603050405020304" pitchFamily="18" charset="0"/>
                <a:cs typeface="Times New Roman" panose="02020603050405020304" pitchFamily="18" charset="0"/>
              </a:rPr>
              <a:t>Kortisol wirkt hemmend auf Östrogen und Progesteron bei der Frau und auf Testosteron beim Mann</a:t>
            </a:r>
          </a:p>
          <a:p>
            <a:r>
              <a:rPr lang="de-DE" altLang="de-DE">
                <a:latin typeface="Times New Roman" panose="02020603050405020304" pitchFamily="18" charset="0"/>
                <a:cs typeface="Times New Roman" panose="02020603050405020304" pitchFamily="18" charset="0"/>
              </a:rPr>
              <a:t> </a:t>
            </a:r>
          </a:p>
          <a:p>
            <a:r>
              <a:rPr lang="de-DE" altLang="de-DE">
                <a:latin typeface="Times New Roman" panose="02020603050405020304" pitchFamily="18" charset="0"/>
                <a:cs typeface="Times New Roman" panose="02020603050405020304" pitchFamily="18" charset="0"/>
              </a:rPr>
              <a:t> </a:t>
            </a:r>
          </a:p>
          <a:p>
            <a:r>
              <a:rPr lang="de-DE" altLang="de-DE">
                <a:latin typeface="Times New Roman" panose="02020603050405020304" pitchFamily="18" charset="0"/>
                <a:cs typeface="Times New Roman" panose="02020603050405020304" pitchFamily="18" charset="0"/>
              </a:rPr>
              <a:t>aus </a:t>
            </a:r>
            <a:r>
              <a:rPr lang="de-DE" altLang="de-DE" b="1">
                <a:latin typeface="Times New Roman" panose="02020603050405020304" pitchFamily="18" charset="0"/>
                <a:cs typeface="Times New Roman" panose="02020603050405020304" pitchFamily="18" charset="0"/>
              </a:rPr>
              <a:t>Eccles, John</a:t>
            </a:r>
            <a:r>
              <a:rPr lang="de-DE" altLang="de-DE">
                <a:latin typeface="Times New Roman" panose="02020603050405020304" pitchFamily="18" charset="0"/>
                <a:cs typeface="Times New Roman" panose="02020603050405020304" pitchFamily="18" charset="0"/>
              </a:rPr>
              <a:t>: Die Evolution des Gehrins – die Erschaffung des Selbst. Piper 1989</a:t>
            </a:r>
          </a:p>
          <a:p>
            <a:r>
              <a:rPr lang="de-DE" altLang="de-DE">
                <a:latin typeface="Times New Roman" panose="02020603050405020304" pitchFamily="18" charset="0"/>
                <a:cs typeface="Times New Roman" panose="02020603050405020304" pitchFamily="18" charset="0"/>
              </a:rPr>
              <a:t>Kapitel 5: Das cerebrale limbische System im Hinblick auf die Evolution des Reproduktions- und des emotionalen Systems S. 165-194</a:t>
            </a:r>
          </a:p>
          <a:p>
            <a:endParaRPr lang="de-DE" altLang="de-DE">
              <a:latin typeface="Times New Roman" panose="02020603050405020304" pitchFamily="18"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Folienbildplatzhalter 1">
            <a:extLst>
              <a:ext uri="{FF2B5EF4-FFF2-40B4-BE49-F238E27FC236}">
                <a16:creationId xmlns:a16="http://schemas.microsoft.com/office/drawing/2014/main" id="{BB68E5AE-14D1-46E8-917D-72E4DE717212}"/>
              </a:ext>
            </a:extLst>
          </p:cNvPr>
          <p:cNvSpPr>
            <a:spLocks noGrp="1" noRot="1" noChangeAspect="1" noChangeArrowheads="1" noTextEdit="1"/>
          </p:cNvSpPr>
          <p:nvPr>
            <p:ph type="sldImg"/>
          </p:nvPr>
        </p:nvSpPr>
        <p:spPr>
          <a:ln/>
        </p:spPr>
      </p:sp>
      <p:sp>
        <p:nvSpPr>
          <p:cNvPr id="88067" name="Notizenplatzhalter 2">
            <a:extLst>
              <a:ext uri="{FF2B5EF4-FFF2-40B4-BE49-F238E27FC236}">
                <a16:creationId xmlns:a16="http://schemas.microsoft.com/office/drawing/2014/main" id="{A0078B9A-C448-40D3-BE61-4A9D0A80C29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a:latin typeface="Times New Roman" panose="02020603050405020304" pitchFamily="18" charset="0"/>
              </a:rPr>
              <a:t>Die eingeleiteten Kräfte beim Schlucken, Sprechen und Atmen sind vernachlässigbar.</a:t>
            </a:r>
          </a:p>
          <a:p>
            <a:endParaRPr lang="de-DE" altLang="de-DE">
              <a:latin typeface="Times New Roman" panose="02020603050405020304" pitchFamily="18" charset="0"/>
            </a:endParaRPr>
          </a:p>
          <a:p>
            <a:r>
              <a:rPr lang="de-DE" altLang="de-DE">
                <a:latin typeface="Times New Roman" panose="02020603050405020304" pitchFamily="18" charset="0"/>
              </a:rPr>
              <a:t>Beim Kauen werden für ungefähr 20 Minuten pro Tag Kräfte zwischen 1 und 3 kp frei. Auch diese Kräfte sind gering und leicht adaptierbar und kompensierbar.</a:t>
            </a:r>
          </a:p>
          <a:p>
            <a:endParaRPr lang="de-DE" altLang="de-DE">
              <a:latin typeface="Times New Roman" panose="02020603050405020304" pitchFamily="18" charset="0"/>
            </a:endParaRPr>
          </a:p>
          <a:p>
            <a:r>
              <a:rPr lang="de-DE" altLang="de-DE">
                <a:latin typeface="Times New Roman" panose="02020603050405020304" pitchFamily="18" charset="0"/>
              </a:rPr>
              <a:t>Die weitaus größten Kräfte werden bei Bruxismus frei. Mit 70 bis 80 kp können Menschen mit den Zähnen knirschen und pressen – in der Spitze sind bis zu 200 kp gemessen worden.</a:t>
            </a:r>
          </a:p>
          <a:p>
            <a:endParaRPr lang="de-DE" altLang="de-DE">
              <a:latin typeface="Times New Roman" panose="02020603050405020304" pitchFamily="18" charset="0"/>
            </a:endParaRPr>
          </a:p>
          <a:p>
            <a:r>
              <a:rPr lang="de-DE" altLang="de-DE">
                <a:latin typeface="Times New Roman" panose="02020603050405020304" pitchFamily="18" charset="0"/>
              </a:rPr>
              <a:t>Dabei gehen wir davon aus, dass Knirschen und Pressen eine normale Funktion des Kraniomandibulären Systems ist. Im Schlaf – beim Träumen, aber auch in anderen Schlafphasen – wird unsere Kaumuskulatur aktiviert, um Stress abzuarbeiten. Auch tagsüber knirschen und pressen wir mit den Zähnen, wenn wir im Stress sind. Solche enormen Kräfte werden unter normalen Lebensbedingungen durch andere Körperfunktionen nicht aktiviert. Nur bei Unfällen können solche Kräfte entstehen und dann nur episodisch und nicht wie bei Bruxismus jeden Tag über längere Zeit.</a:t>
            </a:r>
          </a:p>
          <a:p>
            <a:endParaRPr lang="de-DE" altLang="de-DE">
              <a:latin typeface="Times New Roman" panose="02020603050405020304" pitchFamily="18" charset="0"/>
            </a:endParaRPr>
          </a:p>
          <a:p>
            <a:endParaRPr lang="de-DE" altLang="de-DE">
              <a:latin typeface="Times New Roman" panose="02020603050405020304" pitchFamily="18" charset="0"/>
            </a:endParaRPr>
          </a:p>
        </p:txBody>
      </p:sp>
      <p:sp>
        <p:nvSpPr>
          <p:cNvPr id="88068" name="Foliennummernplatzhalter 3">
            <a:extLst>
              <a:ext uri="{FF2B5EF4-FFF2-40B4-BE49-F238E27FC236}">
                <a16:creationId xmlns:a16="http://schemas.microsoft.com/office/drawing/2014/main" id="{FE5FEE16-EF75-4E6D-A2BF-65DA8D6FE53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B8988E87-67B4-4BED-BA5F-EEE8516E7A6E}" type="slidenum">
              <a:rPr lang="de-DE" altLang="de-DE" sz="1100" b="0">
                <a:solidFill>
                  <a:schemeClr val="tx1"/>
                </a:solidFill>
                <a:latin typeface="Times New Roman" panose="02020603050405020304" pitchFamily="18" charset="0"/>
              </a:rPr>
              <a:pPr/>
              <a:t>52</a:t>
            </a:fld>
            <a:endParaRPr lang="de-DE" altLang="de-DE" sz="1100" b="0">
              <a:solidFill>
                <a:schemeClr val="tx1"/>
              </a:solidFill>
              <a:latin typeface="Times New Roman" panose="02020603050405020304" pitchFamily="18"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Folienbildplatzhalter 1">
            <a:extLst>
              <a:ext uri="{FF2B5EF4-FFF2-40B4-BE49-F238E27FC236}">
                <a16:creationId xmlns:a16="http://schemas.microsoft.com/office/drawing/2014/main" id="{064320EE-BA16-4E04-B995-7344D65B9CDE}"/>
              </a:ext>
            </a:extLst>
          </p:cNvPr>
          <p:cNvSpPr>
            <a:spLocks noGrp="1" noRot="1" noChangeAspect="1" noChangeArrowheads="1" noTextEdit="1"/>
          </p:cNvSpPr>
          <p:nvPr>
            <p:ph type="sldImg"/>
          </p:nvPr>
        </p:nvSpPr>
        <p:spPr>
          <a:ln/>
        </p:spPr>
      </p:sp>
      <p:sp>
        <p:nvSpPr>
          <p:cNvPr id="90115" name="Notizenplatzhalter 2">
            <a:extLst>
              <a:ext uri="{FF2B5EF4-FFF2-40B4-BE49-F238E27FC236}">
                <a16:creationId xmlns:a16="http://schemas.microsoft.com/office/drawing/2014/main" id="{2AFF5ECE-A372-4FD0-AD4B-E345DC76DBC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a:latin typeface="Times New Roman" panose="02020603050405020304" pitchFamily="18" charset="0"/>
              </a:rPr>
              <a:t>Die eingeleiteten Kräfte beim Schlucken, Sprechen und Atmen sind vernachlässigbar.</a:t>
            </a:r>
          </a:p>
          <a:p>
            <a:endParaRPr lang="de-DE" altLang="de-DE">
              <a:latin typeface="Times New Roman" panose="02020603050405020304" pitchFamily="18" charset="0"/>
            </a:endParaRPr>
          </a:p>
          <a:p>
            <a:r>
              <a:rPr lang="de-DE" altLang="de-DE">
                <a:latin typeface="Times New Roman" panose="02020603050405020304" pitchFamily="18" charset="0"/>
              </a:rPr>
              <a:t>Beim Kauen werden für ungefähr 20 Minuten pro Tag Kräfte zwischen 1 und 3 kp frei. Auch diese Kräfte sind gering und leicht adaptierbar und kompensierbar.</a:t>
            </a:r>
          </a:p>
          <a:p>
            <a:endParaRPr lang="de-DE" altLang="de-DE">
              <a:latin typeface="Times New Roman" panose="02020603050405020304" pitchFamily="18" charset="0"/>
            </a:endParaRPr>
          </a:p>
          <a:p>
            <a:r>
              <a:rPr lang="de-DE" altLang="de-DE">
                <a:latin typeface="Times New Roman" panose="02020603050405020304" pitchFamily="18" charset="0"/>
              </a:rPr>
              <a:t>Die weitaus größten Kräfte werden bei Bruxismus frei. Mit 70 bis 80 kp können Menschen mit den Zähnen knirschen und pressen – in der Spitze sind bis zu 200 kp gemessen worden.</a:t>
            </a:r>
          </a:p>
          <a:p>
            <a:endParaRPr lang="de-DE" altLang="de-DE">
              <a:latin typeface="Times New Roman" panose="02020603050405020304" pitchFamily="18" charset="0"/>
            </a:endParaRPr>
          </a:p>
          <a:p>
            <a:r>
              <a:rPr lang="de-DE" altLang="de-DE">
                <a:latin typeface="Times New Roman" panose="02020603050405020304" pitchFamily="18" charset="0"/>
              </a:rPr>
              <a:t>Dabei gehen wir davon aus, dass Knirschen und Pressen eine normale Funktion des Kraniomandibulären Systems ist. Im Schlaf – beim Träumen, aber auch in anderen Schlafphasen – wird unsere Kaumuskulatur aktiviert, um Stress abzuarbeiten. Auch tagsüber knirschen und pressen wir mit den Zähnen, wenn wir im Stress sind. Solche enormen Kräfte werden unter normalen Lebensbedingungen durch andere Körperfunktionen nicht aktiviert. Nur bei Unfällen können solche Kräfte entstehen und dann nur episodisch und nicht wie bei Bruxismus jeden Tag über längere Zeit.</a:t>
            </a:r>
          </a:p>
          <a:p>
            <a:endParaRPr lang="de-DE" altLang="de-DE">
              <a:latin typeface="Times New Roman" panose="02020603050405020304" pitchFamily="18" charset="0"/>
            </a:endParaRPr>
          </a:p>
          <a:p>
            <a:endParaRPr lang="de-DE" altLang="de-DE">
              <a:latin typeface="Times New Roman" panose="02020603050405020304" pitchFamily="18" charset="0"/>
            </a:endParaRPr>
          </a:p>
        </p:txBody>
      </p:sp>
      <p:sp>
        <p:nvSpPr>
          <p:cNvPr id="90116" name="Foliennummernplatzhalter 3">
            <a:extLst>
              <a:ext uri="{FF2B5EF4-FFF2-40B4-BE49-F238E27FC236}">
                <a16:creationId xmlns:a16="http://schemas.microsoft.com/office/drawing/2014/main" id="{7C2BB875-963D-466E-8488-DB4AD59AF35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EE093C86-51DE-463F-AE93-418D67A9C3E4}" type="slidenum">
              <a:rPr lang="de-DE" altLang="de-DE" sz="1100" b="0">
                <a:solidFill>
                  <a:schemeClr val="tx1"/>
                </a:solidFill>
                <a:latin typeface="Times New Roman" panose="02020603050405020304" pitchFamily="18" charset="0"/>
              </a:rPr>
              <a:pPr/>
              <a:t>53</a:t>
            </a:fld>
            <a:endParaRPr lang="de-DE" altLang="de-DE" sz="1100" b="0">
              <a:solidFill>
                <a:schemeClr val="tx1"/>
              </a:solidFill>
              <a:latin typeface="Times New Roman" panose="02020603050405020304" pitchFamily="18"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Folienbildplatzhalter 1">
            <a:extLst>
              <a:ext uri="{FF2B5EF4-FFF2-40B4-BE49-F238E27FC236}">
                <a16:creationId xmlns:a16="http://schemas.microsoft.com/office/drawing/2014/main" id="{B13FDF4B-02BE-4E6B-A79E-8EC8EC1DE0D2}"/>
              </a:ext>
            </a:extLst>
          </p:cNvPr>
          <p:cNvSpPr>
            <a:spLocks noGrp="1" noRot="1" noChangeAspect="1" noChangeArrowheads="1" noTextEdit="1"/>
          </p:cNvSpPr>
          <p:nvPr>
            <p:ph type="sldImg"/>
          </p:nvPr>
        </p:nvSpPr>
        <p:spPr>
          <a:ln/>
        </p:spPr>
      </p:sp>
      <p:sp>
        <p:nvSpPr>
          <p:cNvPr id="92163" name="Notizenplatzhalter 2">
            <a:extLst>
              <a:ext uri="{FF2B5EF4-FFF2-40B4-BE49-F238E27FC236}">
                <a16:creationId xmlns:a16="http://schemas.microsoft.com/office/drawing/2014/main" id="{2FC13361-F659-444A-BD13-1090A6BDA59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a:latin typeface="Times New Roman" panose="02020603050405020304" pitchFamily="18" charset="0"/>
              </a:rPr>
              <a:t>Die eingeleiteten Kräfte beim Schlucken, Sprechen und Atmen sind vernachlässigbar.</a:t>
            </a:r>
          </a:p>
          <a:p>
            <a:endParaRPr lang="de-DE" altLang="de-DE">
              <a:latin typeface="Times New Roman" panose="02020603050405020304" pitchFamily="18" charset="0"/>
            </a:endParaRPr>
          </a:p>
          <a:p>
            <a:r>
              <a:rPr lang="de-DE" altLang="de-DE">
                <a:latin typeface="Times New Roman" panose="02020603050405020304" pitchFamily="18" charset="0"/>
              </a:rPr>
              <a:t>Beim Kauen werden für ungefähr 20 Minuten pro Tag Kräfte zwischen 1 und 3 kp frei. Auch diese Kräfte sind gering und leicht adaptierbar und kompensierbar.</a:t>
            </a:r>
          </a:p>
          <a:p>
            <a:endParaRPr lang="de-DE" altLang="de-DE">
              <a:latin typeface="Times New Roman" panose="02020603050405020304" pitchFamily="18" charset="0"/>
            </a:endParaRPr>
          </a:p>
          <a:p>
            <a:r>
              <a:rPr lang="de-DE" altLang="de-DE">
                <a:latin typeface="Times New Roman" panose="02020603050405020304" pitchFamily="18" charset="0"/>
              </a:rPr>
              <a:t>Die weitaus größten Kräfte werden bei Bruxismus frei. Mit 70 bis 80 kp können Menschen mit den Zähnen knirschen und pressen – in der Spitze sind bis zu 200 kp gemessen worden.</a:t>
            </a:r>
          </a:p>
          <a:p>
            <a:endParaRPr lang="de-DE" altLang="de-DE">
              <a:latin typeface="Times New Roman" panose="02020603050405020304" pitchFamily="18" charset="0"/>
            </a:endParaRPr>
          </a:p>
          <a:p>
            <a:r>
              <a:rPr lang="de-DE" altLang="de-DE">
                <a:latin typeface="Times New Roman" panose="02020603050405020304" pitchFamily="18" charset="0"/>
              </a:rPr>
              <a:t>Dabei gehen wir davon aus, dass Knirschen und Pressen eine normale Funktion des Kraniomandibulären Systems ist. Im Schlaf – beim Träumen, aber auch in anderen Schlafphasen – wird unsere Kaumuskulatur aktiviert, um Stress abzuarbeiten. Auch tagsüber knirschen und pressen wir mit den Zähnen, wenn wir im Stress sind. Solche enormen Kräfte werden unter normalen Lebensbedingungen durch andere Körperfunktionen nicht aktiviert. Nur bei Unfällen können solche Kräfte entstehen und dann nur episodisch und nicht wie bei Bruxismus jeden Tag über längere Zeit.</a:t>
            </a:r>
          </a:p>
          <a:p>
            <a:endParaRPr lang="de-DE" altLang="de-DE">
              <a:latin typeface="Times New Roman" panose="02020603050405020304" pitchFamily="18" charset="0"/>
            </a:endParaRPr>
          </a:p>
          <a:p>
            <a:endParaRPr lang="de-DE" altLang="de-DE">
              <a:latin typeface="Times New Roman" panose="02020603050405020304" pitchFamily="18" charset="0"/>
            </a:endParaRPr>
          </a:p>
        </p:txBody>
      </p:sp>
      <p:sp>
        <p:nvSpPr>
          <p:cNvPr id="92164" name="Foliennummernplatzhalter 3">
            <a:extLst>
              <a:ext uri="{FF2B5EF4-FFF2-40B4-BE49-F238E27FC236}">
                <a16:creationId xmlns:a16="http://schemas.microsoft.com/office/drawing/2014/main" id="{A7098744-65AD-419C-A217-3F381A52A4E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B4865FFA-C9DD-42CB-8FF2-3E326695BF1B}" type="slidenum">
              <a:rPr lang="de-DE" altLang="de-DE" sz="1100" b="0">
                <a:solidFill>
                  <a:schemeClr val="tx1"/>
                </a:solidFill>
                <a:latin typeface="Times New Roman" panose="02020603050405020304" pitchFamily="18" charset="0"/>
              </a:rPr>
              <a:pPr/>
              <a:t>54</a:t>
            </a:fld>
            <a:endParaRPr lang="de-DE" altLang="de-DE" sz="1100" b="0">
              <a:solidFill>
                <a:schemeClr val="tx1"/>
              </a:solidFill>
              <a:latin typeface="Times New Roman" panose="02020603050405020304" pitchFamily="18"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Folienbildplatzhalter 1">
            <a:extLst>
              <a:ext uri="{FF2B5EF4-FFF2-40B4-BE49-F238E27FC236}">
                <a16:creationId xmlns:a16="http://schemas.microsoft.com/office/drawing/2014/main" id="{DD8B719A-7B1B-41CD-B25B-38AAFCE78C6E}"/>
              </a:ext>
            </a:extLst>
          </p:cNvPr>
          <p:cNvSpPr>
            <a:spLocks noGrp="1" noRot="1" noChangeAspect="1" noChangeArrowheads="1" noTextEdit="1"/>
          </p:cNvSpPr>
          <p:nvPr>
            <p:ph type="sldImg"/>
          </p:nvPr>
        </p:nvSpPr>
        <p:spPr>
          <a:ln/>
        </p:spPr>
      </p:sp>
      <p:sp>
        <p:nvSpPr>
          <p:cNvPr id="94211" name="Notizenplatzhalter 2">
            <a:extLst>
              <a:ext uri="{FF2B5EF4-FFF2-40B4-BE49-F238E27FC236}">
                <a16:creationId xmlns:a16="http://schemas.microsoft.com/office/drawing/2014/main" id="{B50B213B-D437-41E0-A5FC-D875BA2B478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a:latin typeface="Times New Roman" panose="02020603050405020304" pitchFamily="18" charset="0"/>
              </a:rPr>
              <a:t>Die eingeleiteten Kräfte beim Schlucken, Sprechen und Atmen sind vernachlässigbar.</a:t>
            </a:r>
          </a:p>
          <a:p>
            <a:endParaRPr lang="de-DE" altLang="de-DE">
              <a:latin typeface="Times New Roman" panose="02020603050405020304" pitchFamily="18" charset="0"/>
            </a:endParaRPr>
          </a:p>
          <a:p>
            <a:r>
              <a:rPr lang="de-DE" altLang="de-DE">
                <a:latin typeface="Times New Roman" panose="02020603050405020304" pitchFamily="18" charset="0"/>
              </a:rPr>
              <a:t>Beim Kauen werden für ungefähr 20 Minuten pro Tag Kräfte zwischen 1 und 3 kp frei. Auch diese Kräfte sind gering und leicht adaptierbar und kompensierbar.</a:t>
            </a:r>
          </a:p>
          <a:p>
            <a:endParaRPr lang="de-DE" altLang="de-DE">
              <a:latin typeface="Times New Roman" panose="02020603050405020304" pitchFamily="18" charset="0"/>
            </a:endParaRPr>
          </a:p>
          <a:p>
            <a:r>
              <a:rPr lang="de-DE" altLang="de-DE">
                <a:latin typeface="Times New Roman" panose="02020603050405020304" pitchFamily="18" charset="0"/>
              </a:rPr>
              <a:t>Die weitaus größten Kräfte werden bei Bruxismus frei. Mit 70 bis 80 kp können Menschen mit den Zähnen knirschen und pressen – in der Spitze sind bis zu 200 kp gemessen worden.</a:t>
            </a:r>
          </a:p>
          <a:p>
            <a:endParaRPr lang="de-DE" altLang="de-DE">
              <a:latin typeface="Times New Roman" panose="02020603050405020304" pitchFamily="18" charset="0"/>
            </a:endParaRPr>
          </a:p>
          <a:p>
            <a:r>
              <a:rPr lang="de-DE" altLang="de-DE">
                <a:latin typeface="Times New Roman" panose="02020603050405020304" pitchFamily="18" charset="0"/>
              </a:rPr>
              <a:t>Dabei gehen wir davon aus, dass Knirschen und Pressen eine normale Funktion des Kraniomandibulären Systems ist. Im Schlaf – beim Träumen, aber auch in anderen Schlafphasen – wird unsere Kaumuskulatur aktiviert, um Stress abzuarbeiten. Auch tagsüber knirschen und pressen wir mit den Zähnen, wenn wir im Stress sind. Solche enormen Kräfte werden unter normalen Lebensbedingungen durch andere Körperfunktionen nicht aktiviert. Nur bei Unfällen können solche Kräfte entstehen und dann nur episodisch und nicht wie bei Bruxismus jeden Tag über längere Zeit.</a:t>
            </a:r>
          </a:p>
          <a:p>
            <a:endParaRPr lang="de-DE" altLang="de-DE">
              <a:latin typeface="Times New Roman" panose="02020603050405020304" pitchFamily="18" charset="0"/>
            </a:endParaRPr>
          </a:p>
          <a:p>
            <a:endParaRPr lang="de-DE" altLang="de-DE">
              <a:latin typeface="Times New Roman" panose="02020603050405020304" pitchFamily="18" charset="0"/>
            </a:endParaRPr>
          </a:p>
        </p:txBody>
      </p:sp>
      <p:sp>
        <p:nvSpPr>
          <p:cNvPr id="94212" name="Foliennummernplatzhalter 3">
            <a:extLst>
              <a:ext uri="{FF2B5EF4-FFF2-40B4-BE49-F238E27FC236}">
                <a16:creationId xmlns:a16="http://schemas.microsoft.com/office/drawing/2014/main" id="{D14F6B81-FC95-4129-99A0-6CA6F426006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7F10DB1B-AE40-4823-956A-C189EA118845}" type="slidenum">
              <a:rPr lang="de-DE" altLang="de-DE" sz="1100" b="0">
                <a:solidFill>
                  <a:schemeClr val="tx1"/>
                </a:solidFill>
                <a:latin typeface="Times New Roman" panose="02020603050405020304" pitchFamily="18" charset="0"/>
              </a:rPr>
              <a:pPr/>
              <a:t>55</a:t>
            </a:fld>
            <a:endParaRPr lang="de-DE" altLang="de-DE" sz="1100" b="0">
              <a:solidFill>
                <a:schemeClr val="tx1"/>
              </a:solidFill>
              <a:latin typeface="Times New Roman" panose="02020603050405020304" pitchFamily="18"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Folienbildplatzhalter 1">
            <a:extLst>
              <a:ext uri="{FF2B5EF4-FFF2-40B4-BE49-F238E27FC236}">
                <a16:creationId xmlns:a16="http://schemas.microsoft.com/office/drawing/2014/main" id="{C5E48C82-A550-4814-8F1B-8E053A9F9EBB}"/>
              </a:ext>
            </a:extLst>
          </p:cNvPr>
          <p:cNvSpPr>
            <a:spLocks noGrp="1" noRot="1" noChangeAspect="1" noChangeArrowheads="1" noTextEdit="1"/>
          </p:cNvSpPr>
          <p:nvPr>
            <p:ph type="sldImg"/>
          </p:nvPr>
        </p:nvSpPr>
        <p:spPr>
          <a:ln/>
        </p:spPr>
      </p:sp>
      <p:sp>
        <p:nvSpPr>
          <p:cNvPr id="96259" name="Notizenplatzhalter 2">
            <a:extLst>
              <a:ext uri="{FF2B5EF4-FFF2-40B4-BE49-F238E27FC236}">
                <a16:creationId xmlns:a16="http://schemas.microsoft.com/office/drawing/2014/main" id="{468DC052-B211-4917-8A40-83D78413C18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de-DE" altLang="de-DE">
                <a:latin typeface="Times New Roman" panose="02020603050405020304" pitchFamily="18" charset="0"/>
              </a:rPr>
              <a:t>Die eingeleiteten Kräfte beim Schlucken, Sprechen und Atmen sind vernachlässigbar.</a:t>
            </a:r>
          </a:p>
          <a:p>
            <a:endParaRPr lang="de-DE" altLang="de-DE">
              <a:latin typeface="Times New Roman" panose="02020603050405020304" pitchFamily="18" charset="0"/>
            </a:endParaRPr>
          </a:p>
          <a:p>
            <a:r>
              <a:rPr lang="de-DE" altLang="de-DE">
                <a:latin typeface="Times New Roman" panose="02020603050405020304" pitchFamily="18" charset="0"/>
              </a:rPr>
              <a:t>Beim Kauen werden für ungefähr 20 Minuten pro Tag Kräfte zwischen 1 und 3 kp frei. Auch diese Kräfte sind gering und leicht adaptierbar und kompensierbar.</a:t>
            </a:r>
          </a:p>
          <a:p>
            <a:endParaRPr lang="de-DE" altLang="de-DE">
              <a:latin typeface="Times New Roman" panose="02020603050405020304" pitchFamily="18" charset="0"/>
            </a:endParaRPr>
          </a:p>
          <a:p>
            <a:r>
              <a:rPr lang="de-DE" altLang="de-DE">
                <a:latin typeface="Times New Roman" panose="02020603050405020304" pitchFamily="18" charset="0"/>
              </a:rPr>
              <a:t>Die weitaus größten Kräfte werden bei Bruxismus frei. Mit 70 bis 80 kp können Menschen mit den Zähnen knirschen und pressen – in der Spitze sind bis zu 200 kp gemessen worden.</a:t>
            </a:r>
          </a:p>
          <a:p>
            <a:endParaRPr lang="de-DE" altLang="de-DE">
              <a:latin typeface="Times New Roman" panose="02020603050405020304" pitchFamily="18" charset="0"/>
            </a:endParaRPr>
          </a:p>
          <a:p>
            <a:r>
              <a:rPr lang="de-DE" altLang="de-DE">
                <a:latin typeface="Times New Roman" panose="02020603050405020304" pitchFamily="18" charset="0"/>
              </a:rPr>
              <a:t>Dabei gehen wir davon aus, dass Knirschen und Pressen eine normale Funktion des Kraniomandibulären Systems ist. Im Schlaf – beim Träumen, aber auch in anderen Schlafphasen – wird unsere Kaumuskulatur aktiviert, um Stress abzuarbeiten. Auch tagsüber knirschen und pressen wir mit den Zähnen, wenn wir im Stress sind. Solche enormen Kräfte werden unter normalen Lebensbedingungen durch andere Körperfunktionen nicht aktiviert. Nur bei Unfällen können solche Kräfte entstehen und dann nur episodisch und nicht wie bei Bruxismus jeden Tag über längere Zeit.</a:t>
            </a:r>
          </a:p>
          <a:p>
            <a:endParaRPr lang="de-DE" altLang="de-DE">
              <a:latin typeface="Times New Roman" panose="02020603050405020304" pitchFamily="18" charset="0"/>
            </a:endParaRPr>
          </a:p>
          <a:p>
            <a:endParaRPr lang="de-DE" altLang="de-DE">
              <a:latin typeface="Times New Roman" panose="02020603050405020304" pitchFamily="18" charset="0"/>
            </a:endParaRPr>
          </a:p>
        </p:txBody>
      </p:sp>
      <p:sp>
        <p:nvSpPr>
          <p:cNvPr id="96260" name="Foliennummernplatzhalter 3">
            <a:extLst>
              <a:ext uri="{FF2B5EF4-FFF2-40B4-BE49-F238E27FC236}">
                <a16:creationId xmlns:a16="http://schemas.microsoft.com/office/drawing/2014/main" id="{6BFBDB1C-0A3C-4C3E-B2F1-D6CCC00095A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EF23463E-61DB-4656-8748-C8F9F9393858}" type="slidenum">
              <a:rPr lang="de-DE" altLang="de-DE" sz="1100" b="0">
                <a:solidFill>
                  <a:schemeClr val="tx1"/>
                </a:solidFill>
                <a:latin typeface="Times New Roman" panose="02020603050405020304" pitchFamily="18" charset="0"/>
              </a:rPr>
              <a:pPr/>
              <a:t>56</a:t>
            </a:fld>
            <a:endParaRPr lang="de-DE" altLang="de-DE" sz="1100" b="0">
              <a:solidFill>
                <a:schemeClr val="tx1"/>
              </a:solidFill>
              <a:latin typeface="Times New Roman" panose="02020603050405020304" pitchFamily="18"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Folienbildplatzhalter 1">
            <a:extLst>
              <a:ext uri="{FF2B5EF4-FFF2-40B4-BE49-F238E27FC236}">
                <a16:creationId xmlns:a16="http://schemas.microsoft.com/office/drawing/2014/main" id="{90924315-766B-4F24-AF7B-9F16324FCA96}"/>
              </a:ext>
            </a:extLst>
          </p:cNvPr>
          <p:cNvSpPr>
            <a:spLocks noGrp="1" noRot="1" noChangeAspect="1" noChangeArrowheads="1" noTextEdit="1"/>
          </p:cNvSpPr>
          <p:nvPr>
            <p:ph type="sldImg"/>
          </p:nvPr>
        </p:nvSpPr>
        <p:spPr>
          <a:ln/>
        </p:spPr>
      </p:sp>
      <p:sp>
        <p:nvSpPr>
          <p:cNvPr id="98307" name="Notizenplatzhalter 2">
            <a:extLst>
              <a:ext uri="{FF2B5EF4-FFF2-40B4-BE49-F238E27FC236}">
                <a16:creationId xmlns:a16="http://schemas.microsoft.com/office/drawing/2014/main" id="{2D0617A5-414A-46CE-9B43-138AAE47D6C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Times New Roman" panose="02020603050405020304" pitchFamily="18" charset="0"/>
            </a:endParaRPr>
          </a:p>
        </p:txBody>
      </p:sp>
      <p:sp>
        <p:nvSpPr>
          <p:cNvPr id="98308" name="Foliennummernplatzhalter 3">
            <a:extLst>
              <a:ext uri="{FF2B5EF4-FFF2-40B4-BE49-F238E27FC236}">
                <a16:creationId xmlns:a16="http://schemas.microsoft.com/office/drawing/2014/main" id="{0F56658A-4F9F-4D20-9D28-2E640B1373D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E228A98F-EC15-4C22-9BFE-F7DA8B2793B1}" type="slidenum">
              <a:rPr lang="de-DE" altLang="de-DE" sz="1100" b="0">
                <a:solidFill>
                  <a:schemeClr val="tx1"/>
                </a:solidFill>
                <a:latin typeface="Times New Roman" panose="02020603050405020304" pitchFamily="18" charset="0"/>
              </a:rPr>
              <a:pPr/>
              <a:t>57</a:t>
            </a:fld>
            <a:endParaRPr lang="de-DE" altLang="de-DE" sz="1100" b="0">
              <a:solidFill>
                <a:schemeClr val="tx1"/>
              </a:solidFill>
              <a:latin typeface="Times New Roman" panose="02020603050405020304" pitchFamily="18"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Folienbildplatzhalter 1">
            <a:extLst>
              <a:ext uri="{FF2B5EF4-FFF2-40B4-BE49-F238E27FC236}">
                <a16:creationId xmlns:a16="http://schemas.microsoft.com/office/drawing/2014/main" id="{7BD6CF6A-FBC9-492A-B90C-8DEACB2FD5C5}"/>
              </a:ext>
            </a:extLst>
          </p:cNvPr>
          <p:cNvSpPr>
            <a:spLocks noGrp="1" noRot="1" noChangeAspect="1" noChangeArrowheads="1" noTextEdit="1"/>
          </p:cNvSpPr>
          <p:nvPr>
            <p:ph type="sldImg"/>
          </p:nvPr>
        </p:nvSpPr>
        <p:spPr>
          <a:ln/>
        </p:spPr>
      </p:sp>
      <p:sp>
        <p:nvSpPr>
          <p:cNvPr id="100355" name="Notizenplatzhalter 2">
            <a:extLst>
              <a:ext uri="{FF2B5EF4-FFF2-40B4-BE49-F238E27FC236}">
                <a16:creationId xmlns:a16="http://schemas.microsoft.com/office/drawing/2014/main" id="{32F674C6-4DED-4F4B-9F84-9F91BCE4C55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Times New Roman" panose="02020603050405020304" pitchFamily="18" charset="0"/>
            </a:endParaRPr>
          </a:p>
        </p:txBody>
      </p:sp>
      <p:sp>
        <p:nvSpPr>
          <p:cNvPr id="100356" name="Foliennummernplatzhalter 3">
            <a:extLst>
              <a:ext uri="{FF2B5EF4-FFF2-40B4-BE49-F238E27FC236}">
                <a16:creationId xmlns:a16="http://schemas.microsoft.com/office/drawing/2014/main" id="{B22B7668-97B3-45CA-8148-72B7390ABF9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62976CA6-D8CE-45EB-974B-DFDA7B7398DB}" type="slidenum">
              <a:rPr lang="de-DE" altLang="de-DE" sz="1100" b="0">
                <a:solidFill>
                  <a:schemeClr val="tx1"/>
                </a:solidFill>
                <a:latin typeface="Times New Roman" panose="02020603050405020304" pitchFamily="18" charset="0"/>
              </a:rPr>
              <a:pPr/>
              <a:t>58</a:t>
            </a:fld>
            <a:endParaRPr lang="de-DE" altLang="de-DE" sz="1100" b="0">
              <a:solidFill>
                <a:schemeClr val="tx1"/>
              </a:solidFill>
              <a:latin typeface="Times New Roman" panose="02020603050405020304" pitchFamily="18"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Folienbildplatzhalter 1">
            <a:extLst>
              <a:ext uri="{FF2B5EF4-FFF2-40B4-BE49-F238E27FC236}">
                <a16:creationId xmlns:a16="http://schemas.microsoft.com/office/drawing/2014/main" id="{E4CF134A-0BE0-403C-9CC2-752CC47BF80F}"/>
              </a:ext>
            </a:extLst>
          </p:cNvPr>
          <p:cNvSpPr>
            <a:spLocks noGrp="1" noRot="1" noChangeAspect="1" noChangeArrowheads="1" noTextEdit="1"/>
          </p:cNvSpPr>
          <p:nvPr>
            <p:ph type="sldImg"/>
          </p:nvPr>
        </p:nvSpPr>
        <p:spPr>
          <a:ln/>
        </p:spPr>
      </p:sp>
      <p:sp>
        <p:nvSpPr>
          <p:cNvPr id="102403" name="Notizenplatzhalter 2">
            <a:extLst>
              <a:ext uri="{FF2B5EF4-FFF2-40B4-BE49-F238E27FC236}">
                <a16:creationId xmlns:a16="http://schemas.microsoft.com/office/drawing/2014/main" id="{8B648018-6D2C-4059-948F-8CD877E18F8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latin typeface="Times New Roman" panose="02020603050405020304" pitchFamily="18" charset="0"/>
            </a:endParaRPr>
          </a:p>
        </p:txBody>
      </p:sp>
      <p:sp>
        <p:nvSpPr>
          <p:cNvPr id="102404" name="Foliennummernplatzhalter 3">
            <a:extLst>
              <a:ext uri="{FF2B5EF4-FFF2-40B4-BE49-F238E27FC236}">
                <a16:creationId xmlns:a16="http://schemas.microsoft.com/office/drawing/2014/main" id="{CE31B4E7-B980-48E4-98C8-19A787E9FDE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3D75E5A5-3306-4BD0-8DF8-600045F02C9C}" type="slidenum">
              <a:rPr lang="de-DE" altLang="de-DE" sz="1100" b="0">
                <a:solidFill>
                  <a:schemeClr val="tx1"/>
                </a:solidFill>
                <a:latin typeface="Times New Roman" panose="02020603050405020304" pitchFamily="18" charset="0"/>
              </a:rPr>
              <a:pPr/>
              <a:t>59</a:t>
            </a:fld>
            <a:endParaRPr lang="de-DE" altLang="de-DE" sz="1100" b="0">
              <a:solidFill>
                <a:schemeClr val="tx1"/>
              </a:solidFill>
              <a:latin typeface="Times New Roman" panose="02020603050405020304" pitchFamily="18"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Folienbildplatzhalter 1">
            <a:extLst>
              <a:ext uri="{FF2B5EF4-FFF2-40B4-BE49-F238E27FC236}">
                <a16:creationId xmlns:a16="http://schemas.microsoft.com/office/drawing/2014/main" id="{B4039989-690D-422F-94E5-DCF0095361F6}"/>
              </a:ext>
            </a:extLst>
          </p:cNvPr>
          <p:cNvSpPr>
            <a:spLocks noGrp="1" noRot="1" noChangeAspect="1" noChangeArrowheads="1" noTextEdit="1"/>
          </p:cNvSpPr>
          <p:nvPr>
            <p:ph type="sldImg"/>
          </p:nvPr>
        </p:nvSpPr>
        <p:spPr>
          <a:ln/>
        </p:spPr>
      </p:sp>
      <p:sp>
        <p:nvSpPr>
          <p:cNvPr id="104451" name="Notizenplatzhalter 2">
            <a:extLst>
              <a:ext uri="{FF2B5EF4-FFF2-40B4-BE49-F238E27FC236}">
                <a16:creationId xmlns:a16="http://schemas.microsoft.com/office/drawing/2014/main" id="{55CE4424-75BF-487D-A213-C19880C88AB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Times New Roman" panose="02020603050405020304" pitchFamily="18" charset="0"/>
            </a:endParaRPr>
          </a:p>
        </p:txBody>
      </p:sp>
      <p:sp>
        <p:nvSpPr>
          <p:cNvPr id="104452" name="Foliennummernplatzhalter 3">
            <a:extLst>
              <a:ext uri="{FF2B5EF4-FFF2-40B4-BE49-F238E27FC236}">
                <a16:creationId xmlns:a16="http://schemas.microsoft.com/office/drawing/2014/main" id="{F0E1E8EE-5EDF-47C4-AEBD-645D3E95EE4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a:defRPr sz="3200" b="1">
                <a:solidFill>
                  <a:srgbClr val="0000FF"/>
                </a:solidFill>
                <a:latin typeface="Arial" panose="020B0604020202020204" pitchFamily="34" charset="0"/>
              </a:defRPr>
            </a:lvl1pPr>
            <a:lvl2pPr marL="742950" indent="-285750" defTabSz="990600">
              <a:defRPr sz="3200" b="1">
                <a:solidFill>
                  <a:srgbClr val="0000FF"/>
                </a:solidFill>
                <a:latin typeface="Arial" panose="020B0604020202020204" pitchFamily="34" charset="0"/>
              </a:defRPr>
            </a:lvl2pPr>
            <a:lvl3pPr marL="1143000" indent="-228600" defTabSz="990600">
              <a:defRPr sz="3200" b="1">
                <a:solidFill>
                  <a:srgbClr val="0000FF"/>
                </a:solidFill>
                <a:latin typeface="Arial" panose="020B0604020202020204" pitchFamily="34" charset="0"/>
              </a:defRPr>
            </a:lvl3pPr>
            <a:lvl4pPr marL="1600200" indent="-228600" defTabSz="990600">
              <a:defRPr sz="3200" b="1">
                <a:solidFill>
                  <a:srgbClr val="0000FF"/>
                </a:solidFill>
                <a:latin typeface="Arial" panose="020B0604020202020204" pitchFamily="34" charset="0"/>
              </a:defRPr>
            </a:lvl4pPr>
            <a:lvl5pPr marL="2057400" indent="-228600" defTabSz="990600">
              <a:defRPr sz="3200" b="1">
                <a:solidFill>
                  <a:srgbClr val="0000FF"/>
                </a:solidFill>
                <a:latin typeface="Arial" panose="020B0604020202020204" pitchFamily="34" charset="0"/>
              </a:defRPr>
            </a:lvl5pPr>
            <a:lvl6pPr marL="2514600" indent="-228600" defTabSz="990600" eaLnBrk="0" fontAlgn="base" hangingPunct="0">
              <a:spcBef>
                <a:spcPct val="0"/>
              </a:spcBef>
              <a:spcAft>
                <a:spcPct val="0"/>
              </a:spcAft>
              <a:defRPr sz="3200" b="1">
                <a:solidFill>
                  <a:srgbClr val="0000FF"/>
                </a:solidFill>
                <a:latin typeface="Arial" panose="020B0604020202020204" pitchFamily="34" charset="0"/>
              </a:defRPr>
            </a:lvl6pPr>
            <a:lvl7pPr marL="2971800" indent="-228600" defTabSz="990600" eaLnBrk="0" fontAlgn="base" hangingPunct="0">
              <a:spcBef>
                <a:spcPct val="0"/>
              </a:spcBef>
              <a:spcAft>
                <a:spcPct val="0"/>
              </a:spcAft>
              <a:defRPr sz="3200" b="1">
                <a:solidFill>
                  <a:srgbClr val="0000FF"/>
                </a:solidFill>
                <a:latin typeface="Arial" panose="020B0604020202020204" pitchFamily="34" charset="0"/>
              </a:defRPr>
            </a:lvl7pPr>
            <a:lvl8pPr marL="3429000" indent="-228600" defTabSz="990600" eaLnBrk="0" fontAlgn="base" hangingPunct="0">
              <a:spcBef>
                <a:spcPct val="0"/>
              </a:spcBef>
              <a:spcAft>
                <a:spcPct val="0"/>
              </a:spcAft>
              <a:defRPr sz="3200" b="1">
                <a:solidFill>
                  <a:srgbClr val="0000FF"/>
                </a:solidFill>
                <a:latin typeface="Arial" panose="020B0604020202020204" pitchFamily="34" charset="0"/>
              </a:defRPr>
            </a:lvl8pPr>
            <a:lvl9pPr marL="3886200" indent="-228600" defTabSz="990600" eaLnBrk="0" fontAlgn="base" hangingPunct="0">
              <a:spcBef>
                <a:spcPct val="0"/>
              </a:spcBef>
              <a:spcAft>
                <a:spcPct val="0"/>
              </a:spcAft>
              <a:defRPr sz="3200" b="1">
                <a:solidFill>
                  <a:srgbClr val="0000FF"/>
                </a:solidFill>
                <a:latin typeface="Arial" panose="020B0604020202020204" pitchFamily="34" charset="0"/>
              </a:defRPr>
            </a:lvl9pPr>
          </a:lstStyle>
          <a:p>
            <a:fld id="{93D6AB6C-3943-43C1-8303-59AA417AC752}" type="slidenum">
              <a:rPr lang="de-DE" altLang="de-DE" sz="1100" b="0">
                <a:solidFill>
                  <a:schemeClr val="tx1"/>
                </a:solidFill>
                <a:latin typeface="Times New Roman" panose="02020603050405020304" pitchFamily="18" charset="0"/>
              </a:rPr>
              <a:pPr/>
              <a:t>60</a:t>
            </a:fld>
            <a:endParaRPr lang="de-DE" altLang="de-DE" sz="1100" b="0">
              <a:solidFill>
                <a:schemeClr val="tx1"/>
              </a:solidFill>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Rectangle 4">
            <a:extLst>
              <a:ext uri="{FF2B5EF4-FFF2-40B4-BE49-F238E27FC236}">
                <a16:creationId xmlns:a16="http://schemas.microsoft.com/office/drawing/2014/main" id="{1E8A4D93-E1C3-4768-B429-6A1668DA16FD}"/>
              </a:ext>
            </a:extLst>
          </p:cNvPr>
          <p:cNvSpPr>
            <a:spLocks noGrp="1" noChangeArrowheads="1"/>
          </p:cNvSpPr>
          <p:nvPr>
            <p:ph type="dt" sz="half" idx="10"/>
          </p:nvPr>
        </p:nvSpPr>
        <p:spPr>
          <a:ln/>
        </p:spPr>
        <p:txBody>
          <a:bodyPr/>
          <a:lstStyle>
            <a:lvl1pPr>
              <a:defRPr/>
            </a:lvl1pPr>
          </a:lstStyle>
          <a:p>
            <a:pPr>
              <a:defRPr/>
            </a:pPr>
            <a:endParaRPr lang="de-DE"/>
          </a:p>
        </p:txBody>
      </p:sp>
      <p:sp>
        <p:nvSpPr>
          <p:cNvPr id="5" name="Rectangle 5">
            <a:extLst>
              <a:ext uri="{FF2B5EF4-FFF2-40B4-BE49-F238E27FC236}">
                <a16:creationId xmlns:a16="http://schemas.microsoft.com/office/drawing/2014/main" id="{11FE3D98-CC29-418B-B9F5-2652296F3F2A}"/>
              </a:ext>
            </a:extLst>
          </p:cNvPr>
          <p:cNvSpPr>
            <a:spLocks noGrp="1" noChangeArrowheads="1"/>
          </p:cNvSpPr>
          <p:nvPr>
            <p:ph type="ftr" sz="quarter" idx="11"/>
          </p:nvPr>
        </p:nvSpPr>
        <p:spPr>
          <a:ln/>
        </p:spPr>
        <p:txBody>
          <a:bodyPr/>
          <a:lstStyle>
            <a:lvl1pPr>
              <a:defRPr/>
            </a:lvl1pPr>
          </a:lstStyle>
          <a:p>
            <a:pPr>
              <a:defRPr/>
            </a:pPr>
            <a:endParaRPr lang="de-DE"/>
          </a:p>
        </p:txBody>
      </p:sp>
      <p:sp>
        <p:nvSpPr>
          <p:cNvPr id="6" name="Rectangle 6">
            <a:extLst>
              <a:ext uri="{FF2B5EF4-FFF2-40B4-BE49-F238E27FC236}">
                <a16:creationId xmlns:a16="http://schemas.microsoft.com/office/drawing/2014/main" id="{E9F32CBD-4CC5-46B9-9A0F-EFC9621C4D7C}"/>
              </a:ext>
            </a:extLst>
          </p:cNvPr>
          <p:cNvSpPr>
            <a:spLocks noGrp="1" noChangeArrowheads="1"/>
          </p:cNvSpPr>
          <p:nvPr>
            <p:ph type="sldNum" sz="quarter" idx="12"/>
          </p:nvPr>
        </p:nvSpPr>
        <p:spPr>
          <a:ln/>
        </p:spPr>
        <p:txBody>
          <a:bodyPr/>
          <a:lstStyle>
            <a:lvl1pPr>
              <a:defRPr/>
            </a:lvl1pPr>
          </a:lstStyle>
          <a:p>
            <a:pPr>
              <a:defRPr/>
            </a:pPr>
            <a:fld id="{7B39D9B6-8133-43EF-94C8-6E87CDD3C556}" type="slidenum">
              <a:rPr lang="de-DE" altLang="de-DE"/>
              <a:pPr>
                <a:defRPr/>
              </a:pPr>
              <a:t>‹Nr.›</a:t>
            </a:fld>
            <a:endParaRPr lang="de-DE" altLang="de-DE"/>
          </a:p>
        </p:txBody>
      </p:sp>
    </p:spTree>
    <p:extLst>
      <p:ext uri="{BB962C8B-B14F-4D97-AF65-F5344CB8AC3E}">
        <p14:creationId xmlns:p14="http://schemas.microsoft.com/office/powerpoint/2010/main" val="3899858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a:extLst>
              <a:ext uri="{FF2B5EF4-FFF2-40B4-BE49-F238E27FC236}">
                <a16:creationId xmlns:a16="http://schemas.microsoft.com/office/drawing/2014/main" id="{C8AD0DA6-7B33-4177-AB29-EB10D2F8E2EF}"/>
              </a:ext>
            </a:extLst>
          </p:cNvPr>
          <p:cNvSpPr>
            <a:spLocks noGrp="1" noChangeArrowheads="1"/>
          </p:cNvSpPr>
          <p:nvPr>
            <p:ph type="dt" sz="half" idx="10"/>
          </p:nvPr>
        </p:nvSpPr>
        <p:spPr>
          <a:ln/>
        </p:spPr>
        <p:txBody>
          <a:bodyPr/>
          <a:lstStyle>
            <a:lvl1pPr>
              <a:defRPr/>
            </a:lvl1pPr>
          </a:lstStyle>
          <a:p>
            <a:pPr>
              <a:defRPr/>
            </a:pPr>
            <a:endParaRPr lang="de-DE"/>
          </a:p>
        </p:txBody>
      </p:sp>
      <p:sp>
        <p:nvSpPr>
          <p:cNvPr id="5" name="Rectangle 5">
            <a:extLst>
              <a:ext uri="{FF2B5EF4-FFF2-40B4-BE49-F238E27FC236}">
                <a16:creationId xmlns:a16="http://schemas.microsoft.com/office/drawing/2014/main" id="{B61A9035-FA92-439D-97A2-8BA6E46EEEFD}"/>
              </a:ext>
            </a:extLst>
          </p:cNvPr>
          <p:cNvSpPr>
            <a:spLocks noGrp="1" noChangeArrowheads="1"/>
          </p:cNvSpPr>
          <p:nvPr>
            <p:ph type="ftr" sz="quarter" idx="11"/>
          </p:nvPr>
        </p:nvSpPr>
        <p:spPr>
          <a:ln/>
        </p:spPr>
        <p:txBody>
          <a:bodyPr/>
          <a:lstStyle>
            <a:lvl1pPr>
              <a:defRPr/>
            </a:lvl1pPr>
          </a:lstStyle>
          <a:p>
            <a:pPr>
              <a:defRPr/>
            </a:pPr>
            <a:endParaRPr lang="de-DE"/>
          </a:p>
        </p:txBody>
      </p:sp>
      <p:sp>
        <p:nvSpPr>
          <p:cNvPr id="6" name="Rectangle 6">
            <a:extLst>
              <a:ext uri="{FF2B5EF4-FFF2-40B4-BE49-F238E27FC236}">
                <a16:creationId xmlns:a16="http://schemas.microsoft.com/office/drawing/2014/main" id="{06F9CB11-1B7F-478C-9B48-67B1CD84B889}"/>
              </a:ext>
            </a:extLst>
          </p:cNvPr>
          <p:cNvSpPr>
            <a:spLocks noGrp="1" noChangeArrowheads="1"/>
          </p:cNvSpPr>
          <p:nvPr>
            <p:ph type="sldNum" sz="quarter" idx="12"/>
          </p:nvPr>
        </p:nvSpPr>
        <p:spPr>
          <a:ln/>
        </p:spPr>
        <p:txBody>
          <a:bodyPr/>
          <a:lstStyle>
            <a:lvl1pPr>
              <a:defRPr/>
            </a:lvl1pPr>
          </a:lstStyle>
          <a:p>
            <a:pPr>
              <a:defRPr/>
            </a:pPr>
            <a:fld id="{8F5BD1D7-0449-4617-801E-9ED68BF8FE78}" type="slidenum">
              <a:rPr lang="de-DE" altLang="de-DE"/>
              <a:pPr>
                <a:defRPr/>
              </a:pPr>
              <a:t>‹Nr.›</a:t>
            </a:fld>
            <a:endParaRPr lang="de-DE" altLang="de-DE"/>
          </a:p>
        </p:txBody>
      </p:sp>
    </p:spTree>
    <p:extLst>
      <p:ext uri="{BB962C8B-B14F-4D97-AF65-F5344CB8AC3E}">
        <p14:creationId xmlns:p14="http://schemas.microsoft.com/office/powerpoint/2010/main" val="3869622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Textmasterformate durch Klicken bearbeiten</a:t>
            </a:r>
          </a:p>
        </p:txBody>
      </p:sp>
      <p:sp>
        <p:nvSpPr>
          <p:cNvPr id="4" name="Rectangle 4">
            <a:extLst>
              <a:ext uri="{FF2B5EF4-FFF2-40B4-BE49-F238E27FC236}">
                <a16:creationId xmlns:a16="http://schemas.microsoft.com/office/drawing/2014/main" id="{75B12134-9882-4A6E-BC03-B5D456D4E78D}"/>
              </a:ext>
            </a:extLst>
          </p:cNvPr>
          <p:cNvSpPr>
            <a:spLocks noGrp="1" noChangeArrowheads="1"/>
          </p:cNvSpPr>
          <p:nvPr>
            <p:ph type="dt" sz="half" idx="10"/>
          </p:nvPr>
        </p:nvSpPr>
        <p:spPr>
          <a:ln/>
        </p:spPr>
        <p:txBody>
          <a:bodyPr/>
          <a:lstStyle>
            <a:lvl1pPr>
              <a:defRPr/>
            </a:lvl1pPr>
          </a:lstStyle>
          <a:p>
            <a:pPr>
              <a:defRPr/>
            </a:pPr>
            <a:endParaRPr lang="de-DE"/>
          </a:p>
        </p:txBody>
      </p:sp>
      <p:sp>
        <p:nvSpPr>
          <p:cNvPr id="5" name="Rectangle 5">
            <a:extLst>
              <a:ext uri="{FF2B5EF4-FFF2-40B4-BE49-F238E27FC236}">
                <a16:creationId xmlns:a16="http://schemas.microsoft.com/office/drawing/2014/main" id="{43898750-F5A2-4F03-9BCE-08719D757C82}"/>
              </a:ext>
            </a:extLst>
          </p:cNvPr>
          <p:cNvSpPr>
            <a:spLocks noGrp="1" noChangeArrowheads="1"/>
          </p:cNvSpPr>
          <p:nvPr>
            <p:ph type="ftr" sz="quarter" idx="11"/>
          </p:nvPr>
        </p:nvSpPr>
        <p:spPr>
          <a:ln/>
        </p:spPr>
        <p:txBody>
          <a:bodyPr/>
          <a:lstStyle>
            <a:lvl1pPr>
              <a:defRPr/>
            </a:lvl1pPr>
          </a:lstStyle>
          <a:p>
            <a:pPr>
              <a:defRPr/>
            </a:pPr>
            <a:endParaRPr lang="de-DE"/>
          </a:p>
        </p:txBody>
      </p:sp>
      <p:sp>
        <p:nvSpPr>
          <p:cNvPr id="6" name="Rectangle 6">
            <a:extLst>
              <a:ext uri="{FF2B5EF4-FFF2-40B4-BE49-F238E27FC236}">
                <a16:creationId xmlns:a16="http://schemas.microsoft.com/office/drawing/2014/main" id="{7D4FD9D4-8552-4A23-9B14-31AF8FBE3162}"/>
              </a:ext>
            </a:extLst>
          </p:cNvPr>
          <p:cNvSpPr>
            <a:spLocks noGrp="1" noChangeArrowheads="1"/>
          </p:cNvSpPr>
          <p:nvPr>
            <p:ph type="sldNum" sz="quarter" idx="12"/>
          </p:nvPr>
        </p:nvSpPr>
        <p:spPr>
          <a:ln/>
        </p:spPr>
        <p:txBody>
          <a:bodyPr/>
          <a:lstStyle>
            <a:lvl1pPr>
              <a:defRPr/>
            </a:lvl1pPr>
          </a:lstStyle>
          <a:p>
            <a:pPr>
              <a:defRPr/>
            </a:pPr>
            <a:fld id="{156759C1-951C-43B5-86E1-11838B24944F}" type="slidenum">
              <a:rPr lang="de-DE" altLang="de-DE"/>
              <a:pPr>
                <a:defRPr/>
              </a:pPr>
              <a:t>‹Nr.›</a:t>
            </a:fld>
            <a:endParaRPr lang="de-DE" altLang="de-DE"/>
          </a:p>
        </p:txBody>
      </p:sp>
    </p:spTree>
    <p:extLst>
      <p:ext uri="{BB962C8B-B14F-4D97-AF65-F5344CB8AC3E}">
        <p14:creationId xmlns:p14="http://schemas.microsoft.com/office/powerpoint/2010/main" val="1727443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4">
            <a:extLst>
              <a:ext uri="{FF2B5EF4-FFF2-40B4-BE49-F238E27FC236}">
                <a16:creationId xmlns:a16="http://schemas.microsoft.com/office/drawing/2014/main" id="{37C14635-D554-4206-8DE1-BE448089426C}"/>
              </a:ext>
            </a:extLst>
          </p:cNvPr>
          <p:cNvSpPr>
            <a:spLocks noGrp="1" noChangeArrowheads="1"/>
          </p:cNvSpPr>
          <p:nvPr>
            <p:ph type="dt" sz="half" idx="10"/>
          </p:nvPr>
        </p:nvSpPr>
        <p:spPr>
          <a:ln/>
        </p:spPr>
        <p:txBody>
          <a:bodyPr/>
          <a:lstStyle>
            <a:lvl1pPr>
              <a:defRPr/>
            </a:lvl1pPr>
          </a:lstStyle>
          <a:p>
            <a:pPr>
              <a:defRPr/>
            </a:pPr>
            <a:endParaRPr lang="de-DE"/>
          </a:p>
        </p:txBody>
      </p:sp>
      <p:sp>
        <p:nvSpPr>
          <p:cNvPr id="6" name="Rectangle 5">
            <a:extLst>
              <a:ext uri="{FF2B5EF4-FFF2-40B4-BE49-F238E27FC236}">
                <a16:creationId xmlns:a16="http://schemas.microsoft.com/office/drawing/2014/main" id="{245CD484-50A9-41CB-869C-3F0F5CB7653E}"/>
              </a:ext>
            </a:extLst>
          </p:cNvPr>
          <p:cNvSpPr>
            <a:spLocks noGrp="1" noChangeArrowheads="1"/>
          </p:cNvSpPr>
          <p:nvPr>
            <p:ph type="ftr" sz="quarter" idx="11"/>
          </p:nvPr>
        </p:nvSpPr>
        <p:spPr>
          <a:ln/>
        </p:spPr>
        <p:txBody>
          <a:bodyPr/>
          <a:lstStyle>
            <a:lvl1pPr>
              <a:defRPr/>
            </a:lvl1pPr>
          </a:lstStyle>
          <a:p>
            <a:pPr>
              <a:defRPr/>
            </a:pPr>
            <a:endParaRPr lang="de-DE"/>
          </a:p>
        </p:txBody>
      </p:sp>
      <p:sp>
        <p:nvSpPr>
          <p:cNvPr id="7" name="Rectangle 6">
            <a:extLst>
              <a:ext uri="{FF2B5EF4-FFF2-40B4-BE49-F238E27FC236}">
                <a16:creationId xmlns:a16="http://schemas.microsoft.com/office/drawing/2014/main" id="{6768438F-24BB-4360-91B8-34DBC69C4DD4}"/>
              </a:ext>
            </a:extLst>
          </p:cNvPr>
          <p:cNvSpPr>
            <a:spLocks noGrp="1" noChangeArrowheads="1"/>
          </p:cNvSpPr>
          <p:nvPr>
            <p:ph type="sldNum" sz="quarter" idx="12"/>
          </p:nvPr>
        </p:nvSpPr>
        <p:spPr>
          <a:ln/>
        </p:spPr>
        <p:txBody>
          <a:bodyPr/>
          <a:lstStyle>
            <a:lvl1pPr>
              <a:defRPr/>
            </a:lvl1pPr>
          </a:lstStyle>
          <a:p>
            <a:pPr>
              <a:defRPr/>
            </a:pPr>
            <a:fld id="{14E9C7CF-9776-4CEB-A0C5-EB70CAAEB641}" type="slidenum">
              <a:rPr lang="de-DE" altLang="de-DE"/>
              <a:pPr>
                <a:defRPr/>
              </a:pPr>
              <a:t>‹Nr.›</a:t>
            </a:fld>
            <a:endParaRPr lang="de-DE" altLang="de-DE"/>
          </a:p>
        </p:txBody>
      </p:sp>
    </p:spTree>
    <p:extLst>
      <p:ext uri="{BB962C8B-B14F-4D97-AF65-F5344CB8AC3E}">
        <p14:creationId xmlns:p14="http://schemas.microsoft.com/office/powerpoint/2010/main" val="1261109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4">
            <a:extLst>
              <a:ext uri="{FF2B5EF4-FFF2-40B4-BE49-F238E27FC236}">
                <a16:creationId xmlns:a16="http://schemas.microsoft.com/office/drawing/2014/main" id="{D2DC8F5E-D7BE-4ADF-B787-83E8784684ED}"/>
              </a:ext>
            </a:extLst>
          </p:cNvPr>
          <p:cNvSpPr>
            <a:spLocks noGrp="1" noChangeArrowheads="1"/>
          </p:cNvSpPr>
          <p:nvPr>
            <p:ph type="dt" sz="half" idx="10"/>
          </p:nvPr>
        </p:nvSpPr>
        <p:spPr>
          <a:ln/>
        </p:spPr>
        <p:txBody>
          <a:bodyPr/>
          <a:lstStyle>
            <a:lvl1pPr>
              <a:defRPr/>
            </a:lvl1pPr>
          </a:lstStyle>
          <a:p>
            <a:pPr>
              <a:defRPr/>
            </a:pPr>
            <a:endParaRPr lang="de-DE"/>
          </a:p>
        </p:txBody>
      </p:sp>
      <p:sp>
        <p:nvSpPr>
          <p:cNvPr id="8" name="Rectangle 5">
            <a:extLst>
              <a:ext uri="{FF2B5EF4-FFF2-40B4-BE49-F238E27FC236}">
                <a16:creationId xmlns:a16="http://schemas.microsoft.com/office/drawing/2014/main" id="{6E4EDCC7-CE1A-4C76-B881-4D7547ACCBE2}"/>
              </a:ext>
            </a:extLst>
          </p:cNvPr>
          <p:cNvSpPr>
            <a:spLocks noGrp="1" noChangeArrowheads="1"/>
          </p:cNvSpPr>
          <p:nvPr>
            <p:ph type="ftr" sz="quarter" idx="11"/>
          </p:nvPr>
        </p:nvSpPr>
        <p:spPr>
          <a:ln/>
        </p:spPr>
        <p:txBody>
          <a:bodyPr/>
          <a:lstStyle>
            <a:lvl1pPr>
              <a:defRPr/>
            </a:lvl1pPr>
          </a:lstStyle>
          <a:p>
            <a:pPr>
              <a:defRPr/>
            </a:pPr>
            <a:endParaRPr lang="de-DE"/>
          </a:p>
        </p:txBody>
      </p:sp>
      <p:sp>
        <p:nvSpPr>
          <p:cNvPr id="9" name="Rectangle 6">
            <a:extLst>
              <a:ext uri="{FF2B5EF4-FFF2-40B4-BE49-F238E27FC236}">
                <a16:creationId xmlns:a16="http://schemas.microsoft.com/office/drawing/2014/main" id="{5499077F-2BD4-4238-8084-E1F4B402C5FB}"/>
              </a:ext>
            </a:extLst>
          </p:cNvPr>
          <p:cNvSpPr>
            <a:spLocks noGrp="1" noChangeArrowheads="1"/>
          </p:cNvSpPr>
          <p:nvPr>
            <p:ph type="sldNum" sz="quarter" idx="12"/>
          </p:nvPr>
        </p:nvSpPr>
        <p:spPr>
          <a:ln/>
        </p:spPr>
        <p:txBody>
          <a:bodyPr/>
          <a:lstStyle>
            <a:lvl1pPr>
              <a:defRPr/>
            </a:lvl1pPr>
          </a:lstStyle>
          <a:p>
            <a:pPr>
              <a:defRPr/>
            </a:pPr>
            <a:fld id="{314BF6D7-36A1-4BE7-89A2-0513006E619C}" type="slidenum">
              <a:rPr lang="de-DE" altLang="de-DE"/>
              <a:pPr>
                <a:defRPr/>
              </a:pPr>
              <a:t>‹Nr.›</a:t>
            </a:fld>
            <a:endParaRPr lang="de-DE" altLang="de-DE"/>
          </a:p>
        </p:txBody>
      </p:sp>
    </p:spTree>
    <p:extLst>
      <p:ext uri="{BB962C8B-B14F-4D97-AF65-F5344CB8AC3E}">
        <p14:creationId xmlns:p14="http://schemas.microsoft.com/office/powerpoint/2010/main" val="3346059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Rectangle 4">
            <a:extLst>
              <a:ext uri="{FF2B5EF4-FFF2-40B4-BE49-F238E27FC236}">
                <a16:creationId xmlns:a16="http://schemas.microsoft.com/office/drawing/2014/main" id="{F036CDF7-F7EB-46C8-AF25-16AE4D4669C4}"/>
              </a:ext>
            </a:extLst>
          </p:cNvPr>
          <p:cNvSpPr>
            <a:spLocks noGrp="1" noChangeArrowheads="1"/>
          </p:cNvSpPr>
          <p:nvPr>
            <p:ph type="dt" sz="half" idx="10"/>
          </p:nvPr>
        </p:nvSpPr>
        <p:spPr>
          <a:ln/>
        </p:spPr>
        <p:txBody>
          <a:bodyPr/>
          <a:lstStyle>
            <a:lvl1pPr>
              <a:defRPr/>
            </a:lvl1pPr>
          </a:lstStyle>
          <a:p>
            <a:pPr>
              <a:defRPr/>
            </a:pPr>
            <a:endParaRPr lang="de-DE"/>
          </a:p>
        </p:txBody>
      </p:sp>
      <p:sp>
        <p:nvSpPr>
          <p:cNvPr id="4" name="Rectangle 5">
            <a:extLst>
              <a:ext uri="{FF2B5EF4-FFF2-40B4-BE49-F238E27FC236}">
                <a16:creationId xmlns:a16="http://schemas.microsoft.com/office/drawing/2014/main" id="{E4101964-25D4-44A3-A7DE-3D0373725EE3}"/>
              </a:ext>
            </a:extLst>
          </p:cNvPr>
          <p:cNvSpPr>
            <a:spLocks noGrp="1" noChangeArrowheads="1"/>
          </p:cNvSpPr>
          <p:nvPr>
            <p:ph type="ftr" sz="quarter" idx="11"/>
          </p:nvPr>
        </p:nvSpPr>
        <p:spPr>
          <a:ln/>
        </p:spPr>
        <p:txBody>
          <a:bodyPr/>
          <a:lstStyle>
            <a:lvl1pPr>
              <a:defRPr/>
            </a:lvl1pPr>
          </a:lstStyle>
          <a:p>
            <a:pPr>
              <a:defRPr/>
            </a:pPr>
            <a:endParaRPr lang="de-DE"/>
          </a:p>
        </p:txBody>
      </p:sp>
      <p:sp>
        <p:nvSpPr>
          <p:cNvPr id="5" name="Rectangle 6">
            <a:extLst>
              <a:ext uri="{FF2B5EF4-FFF2-40B4-BE49-F238E27FC236}">
                <a16:creationId xmlns:a16="http://schemas.microsoft.com/office/drawing/2014/main" id="{5BFD708B-9F59-4F55-A928-3B998EF05C44}"/>
              </a:ext>
            </a:extLst>
          </p:cNvPr>
          <p:cNvSpPr>
            <a:spLocks noGrp="1" noChangeArrowheads="1"/>
          </p:cNvSpPr>
          <p:nvPr>
            <p:ph type="sldNum" sz="quarter" idx="12"/>
          </p:nvPr>
        </p:nvSpPr>
        <p:spPr>
          <a:ln/>
        </p:spPr>
        <p:txBody>
          <a:bodyPr/>
          <a:lstStyle>
            <a:lvl1pPr>
              <a:defRPr/>
            </a:lvl1pPr>
          </a:lstStyle>
          <a:p>
            <a:pPr>
              <a:defRPr/>
            </a:pPr>
            <a:fld id="{85985DA4-22EA-4875-9EEF-222C493FF341}" type="slidenum">
              <a:rPr lang="de-DE" altLang="de-DE"/>
              <a:pPr>
                <a:defRPr/>
              </a:pPr>
              <a:t>‹Nr.›</a:t>
            </a:fld>
            <a:endParaRPr lang="de-DE" altLang="de-DE"/>
          </a:p>
        </p:txBody>
      </p:sp>
    </p:spTree>
    <p:extLst>
      <p:ext uri="{BB962C8B-B14F-4D97-AF65-F5344CB8AC3E}">
        <p14:creationId xmlns:p14="http://schemas.microsoft.com/office/powerpoint/2010/main" val="1004957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F176E12-C52B-402A-B43B-3AAA5AE29A95}"/>
              </a:ext>
            </a:extLst>
          </p:cNvPr>
          <p:cNvSpPr>
            <a:spLocks noGrp="1" noChangeArrowheads="1"/>
          </p:cNvSpPr>
          <p:nvPr>
            <p:ph type="dt" sz="half" idx="10"/>
          </p:nvPr>
        </p:nvSpPr>
        <p:spPr>
          <a:ln/>
        </p:spPr>
        <p:txBody>
          <a:bodyPr/>
          <a:lstStyle>
            <a:lvl1pPr>
              <a:defRPr/>
            </a:lvl1pPr>
          </a:lstStyle>
          <a:p>
            <a:pPr>
              <a:defRPr/>
            </a:pPr>
            <a:endParaRPr lang="de-DE"/>
          </a:p>
        </p:txBody>
      </p:sp>
      <p:sp>
        <p:nvSpPr>
          <p:cNvPr id="3" name="Rectangle 5">
            <a:extLst>
              <a:ext uri="{FF2B5EF4-FFF2-40B4-BE49-F238E27FC236}">
                <a16:creationId xmlns:a16="http://schemas.microsoft.com/office/drawing/2014/main" id="{8A8CCB89-A306-4EAF-8E5E-9559ABCCF7F2}"/>
              </a:ext>
            </a:extLst>
          </p:cNvPr>
          <p:cNvSpPr>
            <a:spLocks noGrp="1" noChangeArrowheads="1"/>
          </p:cNvSpPr>
          <p:nvPr>
            <p:ph type="ftr" sz="quarter" idx="11"/>
          </p:nvPr>
        </p:nvSpPr>
        <p:spPr>
          <a:ln/>
        </p:spPr>
        <p:txBody>
          <a:bodyPr/>
          <a:lstStyle>
            <a:lvl1pPr>
              <a:defRPr/>
            </a:lvl1pPr>
          </a:lstStyle>
          <a:p>
            <a:pPr>
              <a:defRPr/>
            </a:pPr>
            <a:endParaRPr lang="de-DE"/>
          </a:p>
        </p:txBody>
      </p:sp>
      <p:sp>
        <p:nvSpPr>
          <p:cNvPr id="4" name="Rectangle 6">
            <a:extLst>
              <a:ext uri="{FF2B5EF4-FFF2-40B4-BE49-F238E27FC236}">
                <a16:creationId xmlns:a16="http://schemas.microsoft.com/office/drawing/2014/main" id="{9D1AF0FF-A5ED-47AF-A2D1-3E49B041DDE6}"/>
              </a:ext>
            </a:extLst>
          </p:cNvPr>
          <p:cNvSpPr>
            <a:spLocks noGrp="1" noChangeArrowheads="1"/>
          </p:cNvSpPr>
          <p:nvPr>
            <p:ph type="sldNum" sz="quarter" idx="12"/>
          </p:nvPr>
        </p:nvSpPr>
        <p:spPr>
          <a:ln/>
        </p:spPr>
        <p:txBody>
          <a:bodyPr/>
          <a:lstStyle>
            <a:lvl1pPr>
              <a:defRPr/>
            </a:lvl1pPr>
          </a:lstStyle>
          <a:p>
            <a:pPr>
              <a:defRPr/>
            </a:pPr>
            <a:fld id="{7453C8B5-083E-478C-9201-FE5634AE0D98}" type="slidenum">
              <a:rPr lang="de-DE" altLang="de-DE"/>
              <a:pPr>
                <a:defRPr/>
              </a:pPr>
              <a:t>‹Nr.›</a:t>
            </a:fld>
            <a:endParaRPr lang="de-DE" altLang="de-DE"/>
          </a:p>
        </p:txBody>
      </p:sp>
    </p:spTree>
    <p:extLst>
      <p:ext uri="{BB962C8B-B14F-4D97-AF65-F5344CB8AC3E}">
        <p14:creationId xmlns:p14="http://schemas.microsoft.com/office/powerpoint/2010/main" val="34542076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Rectangle 4">
            <a:extLst>
              <a:ext uri="{FF2B5EF4-FFF2-40B4-BE49-F238E27FC236}">
                <a16:creationId xmlns:a16="http://schemas.microsoft.com/office/drawing/2014/main" id="{E35C6663-9535-49C1-9E07-60046E22BA20}"/>
              </a:ext>
            </a:extLst>
          </p:cNvPr>
          <p:cNvSpPr>
            <a:spLocks noGrp="1" noChangeArrowheads="1"/>
          </p:cNvSpPr>
          <p:nvPr>
            <p:ph type="dt" sz="half" idx="10"/>
          </p:nvPr>
        </p:nvSpPr>
        <p:spPr>
          <a:ln/>
        </p:spPr>
        <p:txBody>
          <a:bodyPr/>
          <a:lstStyle>
            <a:lvl1pPr>
              <a:defRPr/>
            </a:lvl1pPr>
          </a:lstStyle>
          <a:p>
            <a:pPr>
              <a:defRPr/>
            </a:pPr>
            <a:endParaRPr lang="de-DE"/>
          </a:p>
        </p:txBody>
      </p:sp>
      <p:sp>
        <p:nvSpPr>
          <p:cNvPr id="6" name="Rectangle 5">
            <a:extLst>
              <a:ext uri="{FF2B5EF4-FFF2-40B4-BE49-F238E27FC236}">
                <a16:creationId xmlns:a16="http://schemas.microsoft.com/office/drawing/2014/main" id="{63FC694A-2998-43EC-805D-951A2DAE2FDE}"/>
              </a:ext>
            </a:extLst>
          </p:cNvPr>
          <p:cNvSpPr>
            <a:spLocks noGrp="1" noChangeArrowheads="1"/>
          </p:cNvSpPr>
          <p:nvPr>
            <p:ph type="ftr" sz="quarter" idx="11"/>
          </p:nvPr>
        </p:nvSpPr>
        <p:spPr>
          <a:ln/>
        </p:spPr>
        <p:txBody>
          <a:bodyPr/>
          <a:lstStyle>
            <a:lvl1pPr>
              <a:defRPr/>
            </a:lvl1pPr>
          </a:lstStyle>
          <a:p>
            <a:pPr>
              <a:defRPr/>
            </a:pPr>
            <a:endParaRPr lang="de-DE"/>
          </a:p>
        </p:txBody>
      </p:sp>
      <p:sp>
        <p:nvSpPr>
          <p:cNvPr id="7" name="Rectangle 6">
            <a:extLst>
              <a:ext uri="{FF2B5EF4-FFF2-40B4-BE49-F238E27FC236}">
                <a16:creationId xmlns:a16="http://schemas.microsoft.com/office/drawing/2014/main" id="{286F7DF9-1D3D-4522-99EF-416627652FBF}"/>
              </a:ext>
            </a:extLst>
          </p:cNvPr>
          <p:cNvSpPr>
            <a:spLocks noGrp="1" noChangeArrowheads="1"/>
          </p:cNvSpPr>
          <p:nvPr>
            <p:ph type="sldNum" sz="quarter" idx="12"/>
          </p:nvPr>
        </p:nvSpPr>
        <p:spPr>
          <a:ln/>
        </p:spPr>
        <p:txBody>
          <a:bodyPr/>
          <a:lstStyle>
            <a:lvl1pPr>
              <a:defRPr/>
            </a:lvl1pPr>
          </a:lstStyle>
          <a:p>
            <a:pPr>
              <a:defRPr/>
            </a:pPr>
            <a:fld id="{F9EAEF89-D2B0-42EC-A6C6-E2E5165EEB0C}" type="slidenum">
              <a:rPr lang="de-DE" altLang="de-DE"/>
              <a:pPr>
                <a:defRPr/>
              </a:pPr>
              <a:t>‹Nr.›</a:t>
            </a:fld>
            <a:endParaRPr lang="de-DE" altLang="de-DE"/>
          </a:p>
        </p:txBody>
      </p:sp>
    </p:spTree>
    <p:extLst>
      <p:ext uri="{BB962C8B-B14F-4D97-AF65-F5344CB8AC3E}">
        <p14:creationId xmlns:p14="http://schemas.microsoft.com/office/powerpoint/2010/main" val="2712684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Rectangle 4">
            <a:extLst>
              <a:ext uri="{FF2B5EF4-FFF2-40B4-BE49-F238E27FC236}">
                <a16:creationId xmlns:a16="http://schemas.microsoft.com/office/drawing/2014/main" id="{0A18DDA3-28A9-41A2-BA8D-257E610062E2}"/>
              </a:ext>
            </a:extLst>
          </p:cNvPr>
          <p:cNvSpPr>
            <a:spLocks noGrp="1" noChangeArrowheads="1"/>
          </p:cNvSpPr>
          <p:nvPr>
            <p:ph type="dt" sz="half" idx="10"/>
          </p:nvPr>
        </p:nvSpPr>
        <p:spPr>
          <a:ln/>
        </p:spPr>
        <p:txBody>
          <a:bodyPr/>
          <a:lstStyle>
            <a:lvl1pPr>
              <a:defRPr/>
            </a:lvl1pPr>
          </a:lstStyle>
          <a:p>
            <a:pPr>
              <a:defRPr/>
            </a:pPr>
            <a:endParaRPr lang="de-DE"/>
          </a:p>
        </p:txBody>
      </p:sp>
      <p:sp>
        <p:nvSpPr>
          <p:cNvPr id="6" name="Rectangle 5">
            <a:extLst>
              <a:ext uri="{FF2B5EF4-FFF2-40B4-BE49-F238E27FC236}">
                <a16:creationId xmlns:a16="http://schemas.microsoft.com/office/drawing/2014/main" id="{2383E16E-51FD-4370-BEBD-A07F8F137C29}"/>
              </a:ext>
            </a:extLst>
          </p:cNvPr>
          <p:cNvSpPr>
            <a:spLocks noGrp="1" noChangeArrowheads="1"/>
          </p:cNvSpPr>
          <p:nvPr>
            <p:ph type="ftr" sz="quarter" idx="11"/>
          </p:nvPr>
        </p:nvSpPr>
        <p:spPr>
          <a:ln/>
        </p:spPr>
        <p:txBody>
          <a:bodyPr/>
          <a:lstStyle>
            <a:lvl1pPr>
              <a:defRPr/>
            </a:lvl1pPr>
          </a:lstStyle>
          <a:p>
            <a:pPr>
              <a:defRPr/>
            </a:pPr>
            <a:endParaRPr lang="de-DE"/>
          </a:p>
        </p:txBody>
      </p:sp>
      <p:sp>
        <p:nvSpPr>
          <p:cNvPr id="7" name="Rectangle 6">
            <a:extLst>
              <a:ext uri="{FF2B5EF4-FFF2-40B4-BE49-F238E27FC236}">
                <a16:creationId xmlns:a16="http://schemas.microsoft.com/office/drawing/2014/main" id="{B5817094-0E66-414D-87CD-85EE29207B7E}"/>
              </a:ext>
            </a:extLst>
          </p:cNvPr>
          <p:cNvSpPr>
            <a:spLocks noGrp="1" noChangeArrowheads="1"/>
          </p:cNvSpPr>
          <p:nvPr>
            <p:ph type="sldNum" sz="quarter" idx="12"/>
          </p:nvPr>
        </p:nvSpPr>
        <p:spPr>
          <a:ln/>
        </p:spPr>
        <p:txBody>
          <a:bodyPr/>
          <a:lstStyle>
            <a:lvl1pPr>
              <a:defRPr/>
            </a:lvl1pPr>
          </a:lstStyle>
          <a:p>
            <a:pPr>
              <a:defRPr/>
            </a:pPr>
            <a:fld id="{3F7E1151-1F53-4191-A8E0-F3EBB28E7AE8}" type="slidenum">
              <a:rPr lang="de-DE" altLang="de-DE"/>
              <a:pPr>
                <a:defRPr/>
              </a:pPr>
              <a:t>‹Nr.›</a:t>
            </a:fld>
            <a:endParaRPr lang="de-DE" altLang="de-DE"/>
          </a:p>
        </p:txBody>
      </p:sp>
    </p:spTree>
    <p:extLst>
      <p:ext uri="{BB962C8B-B14F-4D97-AF65-F5344CB8AC3E}">
        <p14:creationId xmlns:p14="http://schemas.microsoft.com/office/powerpoint/2010/main" val="1658891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a:extLst>
              <a:ext uri="{FF2B5EF4-FFF2-40B4-BE49-F238E27FC236}">
                <a16:creationId xmlns:a16="http://schemas.microsoft.com/office/drawing/2014/main" id="{BCAB27C4-D940-4AB8-953C-9AE3E740EF85}"/>
              </a:ext>
            </a:extLst>
          </p:cNvPr>
          <p:cNvSpPr>
            <a:spLocks noGrp="1" noChangeArrowheads="1"/>
          </p:cNvSpPr>
          <p:nvPr>
            <p:ph type="dt" sz="half" idx="10"/>
          </p:nvPr>
        </p:nvSpPr>
        <p:spPr>
          <a:ln/>
        </p:spPr>
        <p:txBody>
          <a:bodyPr/>
          <a:lstStyle>
            <a:lvl1pPr>
              <a:defRPr/>
            </a:lvl1pPr>
          </a:lstStyle>
          <a:p>
            <a:pPr>
              <a:defRPr/>
            </a:pPr>
            <a:endParaRPr lang="de-DE"/>
          </a:p>
        </p:txBody>
      </p:sp>
      <p:sp>
        <p:nvSpPr>
          <p:cNvPr id="5" name="Rectangle 5">
            <a:extLst>
              <a:ext uri="{FF2B5EF4-FFF2-40B4-BE49-F238E27FC236}">
                <a16:creationId xmlns:a16="http://schemas.microsoft.com/office/drawing/2014/main" id="{A4F111DF-AFC5-4A83-AFC9-423C0DC96555}"/>
              </a:ext>
            </a:extLst>
          </p:cNvPr>
          <p:cNvSpPr>
            <a:spLocks noGrp="1" noChangeArrowheads="1"/>
          </p:cNvSpPr>
          <p:nvPr>
            <p:ph type="ftr" sz="quarter" idx="11"/>
          </p:nvPr>
        </p:nvSpPr>
        <p:spPr>
          <a:ln/>
        </p:spPr>
        <p:txBody>
          <a:bodyPr/>
          <a:lstStyle>
            <a:lvl1pPr>
              <a:defRPr/>
            </a:lvl1pPr>
          </a:lstStyle>
          <a:p>
            <a:pPr>
              <a:defRPr/>
            </a:pPr>
            <a:endParaRPr lang="de-DE"/>
          </a:p>
        </p:txBody>
      </p:sp>
      <p:sp>
        <p:nvSpPr>
          <p:cNvPr id="6" name="Rectangle 6">
            <a:extLst>
              <a:ext uri="{FF2B5EF4-FFF2-40B4-BE49-F238E27FC236}">
                <a16:creationId xmlns:a16="http://schemas.microsoft.com/office/drawing/2014/main" id="{6475AFE9-7442-459A-A7BD-485E48E0F6CE}"/>
              </a:ext>
            </a:extLst>
          </p:cNvPr>
          <p:cNvSpPr>
            <a:spLocks noGrp="1" noChangeArrowheads="1"/>
          </p:cNvSpPr>
          <p:nvPr>
            <p:ph type="sldNum" sz="quarter" idx="12"/>
          </p:nvPr>
        </p:nvSpPr>
        <p:spPr>
          <a:ln/>
        </p:spPr>
        <p:txBody>
          <a:bodyPr/>
          <a:lstStyle>
            <a:lvl1pPr>
              <a:defRPr/>
            </a:lvl1pPr>
          </a:lstStyle>
          <a:p>
            <a:pPr>
              <a:defRPr/>
            </a:pPr>
            <a:fld id="{8CEDB7C8-05A3-43FE-B9FD-D99B573397DF}" type="slidenum">
              <a:rPr lang="de-DE" altLang="de-DE"/>
              <a:pPr>
                <a:defRPr/>
              </a:pPr>
              <a:t>‹Nr.›</a:t>
            </a:fld>
            <a:endParaRPr lang="de-DE" altLang="de-DE"/>
          </a:p>
        </p:txBody>
      </p:sp>
    </p:spTree>
    <p:extLst>
      <p:ext uri="{BB962C8B-B14F-4D97-AF65-F5344CB8AC3E}">
        <p14:creationId xmlns:p14="http://schemas.microsoft.com/office/powerpoint/2010/main" val="25596182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15100" y="609600"/>
            <a:ext cx="1943100" cy="5486400"/>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685800" y="609600"/>
            <a:ext cx="5676900" cy="5486400"/>
          </a:xfr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4">
            <a:extLst>
              <a:ext uri="{FF2B5EF4-FFF2-40B4-BE49-F238E27FC236}">
                <a16:creationId xmlns:a16="http://schemas.microsoft.com/office/drawing/2014/main" id="{F6750E99-D438-45A8-9BCB-B46D50C33A92}"/>
              </a:ext>
            </a:extLst>
          </p:cNvPr>
          <p:cNvSpPr>
            <a:spLocks noGrp="1" noChangeArrowheads="1"/>
          </p:cNvSpPr>
          <p:nvPr>
            <p:ph type="dt" sz="half" idx="10"/>
          </p:nvPr>
        </p:nvSpPr>
        <p:spPr>
          <a:ln/>
        </p:spPr>
        <p:txBody>
          <a:bodyPr/>
          <a:lstStyle>
            <a:lvl1pPr>
              <a:defRPr/>
            </a:lvl1pPr>
          </a:lstStyle>
          <a:p>
            <a:pPr>
              <a:defRPr/>
            </a:pPr>
            <a:endParaRPr lang="de-DE"/>
          </a:p>
        </p:txBody>
      </p:sp>
      <p:sp>
        <p:nvSpPr>
          <p:cNvPr id="5" name="Rectangle 5">
            <a:extLst>
              <a:ext uri="{FF2B5EF4-FFF2-40B4-BE49-F238E27FC236}">
                <a16:creationId xmlns:a16="http://schemas.microsoft.com/office/drawing/2014/main" id="{1141425A-0C09-4871-99C4-3FBD66E628C4}"/>
              </a:ext>
            </a:extLst>
          </p:cNvPr>
          <p:cNvSpPr>
            <a:spLocks noGrp="1" noChangeArrowheads="1"/>
          </p:cNvSpPr>
          <p:nvPr>
            <p:ph type="ftr" sz="quarter" idx="11"/>
          </p:nvPr>
        </p:nvSpPr>
        <p:spPr>
          <a:ln/>
        </p:spPr>
        <p:txBody>
          <a:bodyPr/>
          <a:lstStyle>
            <a:lvl1pPr>
              <a:defRPr/>
            </a:lvl1pPr>
          </a:lstStyle>
          <a:p>
            <a:pPr>
              <a:defRPr/>
            </a:pPr>
            <a:endParaRPr lang="de-DE"/>
          </a:p>
        </p:txBody>
      </p:sp>
      <p:sp>
        <p:nvSpPr>
          <p:cNvPr id="6" name="Rectangle 6">
            <a:extLst>
              <a:ext uri="{FF2B5EF4-FFF2-40B4-BE49-F238E27FC236}">
                <a16:creationId xmlns:a16="http://schemas.microsoft.com/office/drawing/2014/main" id="{85C7B277-5A0E-448E-9951-7BB910893F1E}"/>
              </a:ext>
            </a:extLst>
          </p:cNvPr>
          <p:cNvSpPr>
            <a:spLocks noGrp="1" noChangeArrowheads="1"/>
          </p:cNvSpPr>
          <p:nvPr>
            <p:ph type="sldNum" sz="quarter" idx="12"/>
          </p:nvPr>
        </p:nvSpPr>
        <p:spPr>
          <a:ln/>
        </p:spPr>
        <p:txBody>
          <a:bodyPr/>
          <a:lstStyle>
            <a:lvl1pPr>
              <a:defRPr/>
            </a:lvl1pPr>
          </a:lstStyle>
          <a:p>
            <a:pPr>
              <a:defRPr/>
            </a:pPr>
            <a:fld id="{38969E45-52D0-4F71-896F-FE900EC74D02}" type="slidenum">
              <a:rPr lang="de-DE" altLang="de-DE"/>
              <a:pPr>
                <a:defRPr/>
              </a:pPr>
              <a:t>‹Nr.›</a:t>
            </a:fld>
            <a:endParaRPr lang="de-DE" altLang="de-DE"/>
          </a:p>
        </p:txBody>
      </p:sp>
    </p:spTree>
    <p:extLst>
      <p:ext uri="{BB962C8B-B14F-4D97-AF65-F5344CB8AC3E}">
        <p14:creationId xmlns:p14="http://schemas.microsoft.com/office/powerpoint/2010/main" val="14009801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Inhalt">
    <p:spTree>
      <p:nvGrpSpPr>
        <p:cNvPr id="1" name=""/>
        <p:cNvGrpSpPr/>
        <p:nvPr/>
      </p:nvGrpSpPr>
      <p:grpSpPr>
        <a:xfrm>
          <a:off x="0" y="0"/>
          <a:ext cx="0" cy="0"/>
          <a:chOff x="0" y="0"/>
          <a:chExt cx="0" cy="0"/>
        </a:xfrm>
      </p:grpSpPr>
      <p:sp>
        <p:nvSpPr>
          <p:cNvPr id="2" name="Inhaltsplatzhalter 1"/>
          <p:cNvSpPr>
            <a:spLocks noGrp="1"/>
          </p:cNvSpPr>
          <p:nvPr>
            <p:ph/>
          </p:nvPr>
        </p:nvSpPr>
        <p:spPr>
          <a:xfrm>
            <a:off x="685800" y="609600"/>
            <a:ext cx="7772400" cy="5486400"/>
          </a:xfr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3" name="Rectangle 4">
            <a:extLst>
              <a:ext uri="{FF2B5EF4-FFF2-40B4-BE49-F238E27FC236}">
                <a16:creationId xmlns:a16="http://schemas.microsoft.com/office/drawing/2014/main" id="{3DE8AFE7-E534-4962-9D5C-5C1CB61D3CF3}"/>
              </a:ext>
            </a:extLst>
          </p:cNvPr>
          <p:cNvSpPr>
            <a:spLocks noGrp="1" noChangeArrowheads="1"/>
          </p:cNvSpPr>
          <p:nvPr>
            <p:ph type="dt" sz="half" idx="10"/>
          </p:nvPr>
        </p:nvSpPr>
        <p:spPr>
          <a:ln/>
        </p:spPr>
        <p:txBody>
          <a:bodyPr/>
          <a:lstStyle>
            <a:lvl1pPr>
              <a:defRPr/>
            </a:lvl1pPr>
          </a:lstStyle>
          <a:p>
            <a:pPr>
              <a:defRPr/>
            </a:pPr>
            <a:endParaRPr lang="de-DE"/>
          </a:p>
        </p:txBody>
      </p:sp>
      <p:sp>
        <p:nvSpPr>
          <p:cNvPr id="4" name="Rectangle 5">
            <a:extLst>
              <a:ext uri="{FF2B5EF4-FFF2-40B4-BE49-F238E27FC236}">
                <a16:creationId xmlns:a16="http://schemas.microsoft.com/office/drawing/2014/main" id="{1371579E-3D6D-4F8E-89DD-8A38B4283F32}"/>
              </a:ext>
            </a:extLst>
          </p:cNvPr>
          <p:cNvSpPr>
            <a:spLocks noGrp="1" noChangeArrowheads="1"/>
          </p:cNvSpPr>
          <p:nvPr>
            <p:ph type="ftr" sz="quarter" idx="11"/>
          </p:nvPr>
        </p:nvSpPr>
        <p:spPr>
          <a:ln/>
        </p:spPr>
        <p:txBody>
          <a:bodyPr/>
          <a:lstStyle>
            <a:lvl1pPr>
              <a:defRPr/>
            </a:lvl1pPr>
          </a:lstStyle>
          <a:p>
            <a:pPr>
              <a:defRPr/>
            </a:pPr>
            <a:endParaRPr lang="de-DE"/>
          </a:p>
        </p:txBody>
      </p:sp>
      <p:sp>
        <p:nvSpPr>
          <p:cNvPr id="5" name="Rectangle 6">
            <a:extLst>
              <a:ext uri="{FF2B5EF4-FFF2-40B4-BE49-F238E27FC236}">
                <a16:creationId xmlns:a16="http://schemas.microsoft.com/office/drawing/2014/main" id="{3844873A-3671-4777-BFB7-A0D326732E56}"/>
              </a:ext>
            </a:extLst>
          </p:cNvPr>
          <p:cNvSpPr>
            <a:spLocks noGrp="1" noChangeArrowheads="1"/>
          </p:cNvSpPr>
          <p:nvPr>
            <p:ph type="sldNum" sz="quarter" idx="12"/>
          </p:nvPr>
        </p:nvSpPr>
        <p:spPr>
          <a:ln/>
        </p:spPr>
        <p:txBody>
          <a:bodyPr/>
          <a:lstStyle>
            <a:lvl1pPr>
              <a:defRPr/>
            </a:lvl1pPr>
          </a:lstStyle>
          <a:p>
            <a:pPr>
              <a:defRPr/>
            </a:pPr>
            <a:fld id="{44C8FE1F-596A-44F8-A2FE-2A77A9A2D97F}" type="slidenum">
              <a:rPr lang="de-DE" altLang="de-DE"/>
              <a:pPr>
                <a:defRPr/>
              </a:pPr>
              <a:t>‹Nr.›</a:t>
            </a:fld>
            <a:endParaRPr lang="de-DE" altLang="de-DE"/>
          </a:p>
        </p:txBody>
      </p:sp>
    </p:spTree>
    <p:extLst>
      <p:ext uri="{BB962C8B-B14F-4D97-AF65-F5344CB8AC3E}">
        <p14:creationId xmlns:p14="http://schemas.microsoft.com/office/powerpoint/2010/main" val="12061193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C219A67-576C-436E-9944-48BEC74CE9FB}"/>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de-DE" altLang="de-DE"/>
              <a:t>Klicken Sie, um das Titelformat zu bearbeiten</a:t>
            </a:r>
          </a:p>
        </p:txBody>
      </p:sp>
      <p:sp>
        <p:nvSpPr>
          <p:cNvPr id="1027" name="Rectangle 3">
            <a:extLst>
              <a:ext uri="{FF2B5EF4-FFF2-40B4-BE49-F238E27FC236}">
                <a16:creationId xmlns:a16="http://schemas.microsoft.com/office/drawing/2014/main" id="{6D948B88-BAF4-442D-BDAF-6A7611EF01B5}"/>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de-DE" altLang="de-DE"/>
              <a:t>Klicken Sie, um die Formate des Vorlagentextes zu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1028" name="Rectangle 4">
            <a:extLst>
              <a:ext uri="{FF2B5EF4-FFF2-40B4-BE49-F238E27FC236}">
                <a16:creationId xmlns:a16="http://schemas.microsoft.com/office/drawing/2014/main" id="{D2990BB8-2D43-4973-AEB3-5C9B407341E4}"/>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defRPr sz="1400" b="0">
                <a:solidFill>
                  <a:schemeClr val="tx1"/>
                </a:solidFill>
                <a:latin typeface="+mn-lt"/>
              </a:defRPr>
            </a:lvl1pPr>
          </a:lstStyle>
          <a:p>
            <a:pPr>
              <a:defRPr/>
            </a:pPr>
            <a:endParaRPr lang="de-DE"/>
          </a:p>
        </p:txBody>
      </p:sp>
      <p:sp>
        <p:nvSpPr>
          <p:cNvPr id="1029" name="Rectangle 5">
            <a:extLst>
              <a:ext uri="{FF2B5EF4-FFF2-40B4-BE49-F238E27FC236}">
                <a16:creationId xmlns:a16="http://schemas.microsoft.com/office/drawing/2014/main" id="{C29B1438-C102-4B6B-9219-BD64CF4CA614}"/>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a:defRPr sz="1400" b="0">
                <a:solidFill>
                  <a:schemeClr val="tx1"/>
                </a:solidFill>
                <a:latin typeface="+mn-lt"/>
              </a:defRPr>
            </a:lvl1pPr>
          </a:lstStyle>
          <a:p>
            <a:pPr>
              <a:defRPr/>
            </a:pPr>
            <a:endParaRPr lang="de-DE"/>
          </a:p>
        </p:txBody>
      </p:sp>
      <p:sp>
        <p:nvSpPr>
          <p:cNvPr id="1030" name="Rectangle 6">
            <a:extLst>
              <a:ext uri="{FF2B5EF4-FFF2-40B4-BE49-F238E27FC236}">
                <a16:creationId xmlns:a16="http://schemas.microsoft.com/office/drawing/2014/main" id="{EA369DFA-B8A0-49DB-B6D7-3FD583B52FD1}"/>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a:defRPr sz="1400" b="0" smtClean="0">
                <a:solidFill>
                  <a:schemeClr val="tx1"/>
                </a:solidFill>
                <a:latin typeface="Times New Roman" panose="02020603050405020304" pitchFamily="18" charset="0"/>
              </a:defRPr>
            </a:lvl1pPr>
          </a:lstStyle>
          <a:p>
            <a:pPr>
              <a:defRPr/>
            </a:pPr>
            <a:fld id="{0F96D084-CFE1-42B0-881E-E13CCC542462}"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media" Target="../media/media2.avi"/><Relationship Id="rId7" Type="http://schemas.openxmlformats.org/officeDocument/2006/relationships/image" Target="../media/image26.png"/><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25.png"/><Relationship Id="rId5" Type="http://schemas.openxmlformats.org/officeDocument/2006/relationships/slideLayout" Target="../slideLayouts/slideLayout7.xml"/><Relationship Id="rId4" Type="http://schemas.openxmlformats.org/officeDocument/2006/relationships/video" Target="../media/media2.avi"/></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31.jpeg"/><Relationship Id="rId4" Type="http://schemas.openxmlformats.org/officeDocument/2006/relationships/image" Target="../media/image30.jpeg"/></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38.jpeg"/><Relationship Id="rId4" Type="http://schemas.openxmlformats.org/officeDocument/2006/relationships/image" Target="../media/image37.jpeg"/></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41.jpeg"/><Relationship Id="rId4" Type="http://schemas.openxmlformats.org/officeDocument/2006/relationships/image" Target="../media/image40.jpeg"/></Relationships>
</file>

<file path=ppt/slides/_rels/slide24.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2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49.jpeg"/><Relationship Id="rId4" Type="http://schemas.openxmlformats.org/officeDocument/2006/relationships/image" Target="../media/image48.jpeg"/></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3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54.jpeg"/><Relationship Id="rId4" Type="http://schemas.openxmlformats.org/officeDocument/2006/relationships/image" Target="../media/image53.jpeg"/></Relationships>
</file>

<file path=ppt/slides/_rels/slide33.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55.jpeg"/><Relationship Id="rId7" Type="http://schemas.openxmlformats.org/officeDocument/2006/relationships/image" Target="../media/image59.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3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56.jpeg"/><Relationship Id="rId4" Type="http://schemas.openxmlformats.org/officeDocument/2006/relationships/image" Target="../media/image55.jpeg"/></Relationships>
</file>

<file path=ppt/slides/_rels/slide3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3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64.jpeg"/></Relationships>
</file>

<file path=ppt/slides/_rels/slide3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65.jpeg"/></Relationships>
</file>

<file path=ppt/slides/_rels/slide3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39.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41.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2.xml"/><Relationship Id="rId4" Type="http://schemas.openxmlformats.org/officeDocument/2006/relationships/image" Target="../media/image77.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WAV"/><Relationship Id="rId1" Type="http://schemas.microsoft.com/office/2007/relationships/media" Target="../media/media3.WAV"/><Relationship Id="rId5" Type="http://schemas.openxmlformats.org/officeDocument/2006/relationships/image" Target="../media/image78.png"/><Relationship Id="rId4" Type="http://schemas.openxmlformats.org/officeDocument/2006/relationships/notesSlide" Target="../notesSlides/notesSlide2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81.jpeg"/><Relationship Id="rId4" Type="http://schemas.openxmlformats.org/officeDocument/2006/relationships/image" Target="../media/image80.jpe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86.png"/><Relationship Id="rId4" Type="http://schemas.openxmlformats.org/officeDocument/2006/relationships/oleObject" Target="../embeddings/oleObject1.bin"/></Relationships>
</file>

<file path=ppt/slides/_rels/slide5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86.png"/><Relationship Id="rId4" Type="http://schemas.openxmlformats.org/officeDocument/2006/relationships/oleObject" Target="../embeddings/oleObject1.bin"/></Relationships>
</file>

<file path=ppt/slides/_rels/slide6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8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B557473C-CB1B-4C5A-B018-547A05BD974A}"/>
              </a:ext>
            </a:extLst>
          </p:cNvPr>
          <p:cNvSpPr>
            <a:spLocks noChangeArrowheads="1"/>
          </p:cNvSpPr>
          <p:nvPr/>
        </p:nvSpPr>
        <p:spPr bwMode="auto">
          <a:xfrm>
            <a:off x="0" y="115888"/>
            <a:ext cx="9144000" cy="3457575"/>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de-DE" altLang="de-DE" sz="2000" dirty="0">
                <a:latin typeface="Arial" panose="020B0604020202020204" pitchFamily="34" charset="0"/>
              </a:rPr>
              <a:t>Form und Funktion des Kraniomandibulären</a:t>
            </a:r>
          </a:p>
          <a:p>
            <a:pPr algn="ctr">
              <a:spcBef>
                <a:spcPct val="0"/>
              </a:spcBef>
              <a:buFontTx/>
              <a:buNone/>
            </a:pPr>
            <a:r>
              <a:rPr lang="de-DE" altLang="de-DE" sz="2000" dirty="0">
                <a:latin typeface="Arial" panose="020B0604020202020204" pitchFamily="34" charset="0"/>
              </a:rPr>
              <a:t>Systems für Osteopathen</a:t>
            </a:r>
          </a:p>
          <a:p>
            <a:pPr algn="ctr">
              <a:spcBef>
                <a:spcPct val="0"/>
              </a:spcBef>
              <a:buFontTx/>
              <a:buNone/>
            </a:pPr>
            <a:endParaRPr lang="de-DE" altLang="de-DE" sz="600" dirty="0">
              <a:latin typeface="Arial" panose="020B0604020202020204" pitchFamily="34" charset="0"/>
            </a:endParaRPr>
          </a:p>
          <a:p>
            <a:pPr algn="ctr">
              <a:spcBef>
                <a:spcPct val="0"/>
              </a:spcBef>
              <a:buFontTx/>
              <a:buNone/>
            </a:pPr>
            <a:r>
              <a:rPr lang="de-DE" altLang="de-DE" sz="2000" dirty="0">
                <a:latin typeface="Arial" panose="020B0604020202020204" pitchFamily="34" charset="0"/>
              </a:rPr>
              <a:t>Osteopathie als Systemische Medizin</a:t>
            </a:r>
          </a:p>
          <a:p>
            <a:pPr algn="ctr">
              <a:spcBef>
                <a:spcPct val="0"/>
              </a:spcBef>
              <a:buFontTx/>
              <a:buNone/>
            </a:pPr>
            <a:endParaRPr lang="de-DE" altLang="de-DE" sz="600" dirty="0">
              <a:latin typeface="Arial" panose="020B0604020202020204" pitchFamily="34" charset="0"/>
            </a:endParaRPr>
          </a:p>
          <a:p>
            <a:pPr algn="ctr">
              <a:spcBef>
                <a:spcPct val="0"/>
              </a:spcBef>
              <a:buFontTx/>
              <a:buNone/>
            </a:pPr>
            <a:r>
              <a:rPr lang="de-DE" altLang="de-DE" sz="2000" dirty="0">
                <a:latin typeface="Arial" panose="020B0604020202020204" pitchFamily="34" charset="0"/>
              </a:rPr>
              <a:t>Kooperation zwischen Osteopath und Zahnarzt</a:t>
            </a:r>
          </a:p>
          <a:p>
            <a:pPr algn="ctr">
              <a:spcBef>
                <a:spcPct val="0"/>
              </a:spcBef>
              <a:buFontTx/>
              <a:buNone/>
            </a:pPr>
            <a:endParaRPr lang="de-DE" altLang="de-DE" sz="800" dirty="0">
              <a:latin typeface="Arial" panose="020B0604020202020204" pitchFamily="34" charset="0"/>
            </a:endParaRPr>
          </a:p>
          <a:p>
            <a:pPr algn="ctr">
              <a:spcBef>
                <a:spcPct val="0"/>
              </a:spcBef>
              <a:buNone/>
            </a:pPr>
            <a:r>
              <a:rPr lang="de-DE" altLang="de-DE" sz="2000" b="0" dirty="0">
                <a:latin typeface="Arial" panose="020B0604020202020204" pitchFamily="34" charset="0"/>
              </a:rPr>
              <a:t>Dr. med. dent. Erich Wühr, M.Sc. Kieferorthopädie</a:t>
            </a:r>
          </a:p>
          <a:p>
            <a:pPr algn="ctr">
              <a:spcBef>
                <a:spcPct val="0"/>
              </a:spcBef>
              <a:buFontTx/>
              <a:buNone/>
            </a:pPr>
            <a:r>
              <a:rPr lang="de-DE" altLang="de-DE" sz="2000" b="0" dirty="0">
                <a:latin typeface="Arial" panose="020B0604020202020204" pitchFamily="34" charset="0"/>
              </a:rPr>
              <a:t>Zahnarzt, Osteopath BVO, Bad Kötzting/</a:t>
            </a:r>
            <a:r>
              <a:rPr lang="de-DE" altLang="de-DE" sz="2000" b="0" dirty="0" err="1">
                <a:latin typeface="Arial" panose="020B0604020202020204" pitchFamily="34" charset="0"/>
              </a:rPr>
              <a:t>Bayer.Wald</a:t>
            </a:r>
            <a:endParaRPr lang="de-DE" altLang="de-DE" sz="2000" b="0" dirty="0">
              <a:latin typeface="Arial" panose="020B0604020202020204" pitchFamily="34" charset="0"/>
            </a:endParaRPr>
          </a:p>
          <a:p>
            <a:pPr algn="ctr">
              <a:spcBef>
                <a:spcPct val="0"/>
              </a:spcBef>
              <a:buFontTx/>
              <a:buNone/>
            </a:pPr>
            <a:r>
              <a:rPr lang="de-DE" altLang="de-DE" sz="2000" b="0" dirty="0">
                <a:latin typeface="Arial" panose="020B0604020202020204" pitchFamily="34" charset="0"/>
              </a:rPr>
              <a:t>Professor an der Technischen Hochschule Deggendorf</a:t>
            </a:r>
          </a:p>
          <a:p>
            <a:pPr algn="ctr">
              <a:spcBef>
                <a:spcPct val="0"/>
              </a:spcBef>
              <a:buFontTx/>
              <a:buNone/>
            </a:pPr>
            <a:r>
              <a:rPr lang="de-DE" altLang="de-DE" sz="2000" b="0" dirty="0">
                <a:latin typeface="Arial" panose="020B0604020202020204" pitchFamily="34" charset="0"/>
              </a:rPr>
              <a:t>Lehrgebiet Gesundheitsförderung und Prävention</a:t>
            </a:r>
          </a:p>
          <a:p>
            <a:pPr algn="ctr">
              <a:spcBef>
                <a:spcPct val="0"/>
              </a:spcBef>
              <a:buFontTx/>
              <a:buNone/>
            </a:pPr>
            <a:r>
              <a:rPr lang="de-DE" altLang="de-DE" sz="2000" b="0" dirty="0">
                <a:latin typeface="Arial" panose="020B0604020202020204" pitchFamily="34" charset="0"/>
              </a:rPr>
              <a:t>Kompetenzzentrum für Lebensstilmedizin und Naturheilverfahren</a:t>
            </a:r>
          </a:p>
        </p:txBody>
      </p:sp>
      <p:pic>
        <p:nvPicPr>
          <p:cNvPr id="3075" name="Picture 3" descr="1b">
            <a:extLst>
              <a:ext uri="{FF2B5EF4-FFF2-40B4-BE49-F238E27FC236}">
                <a16:creationId xmlns:a16="http://schemas.microsoft.com/office/drawing/2014/main" id="{0533858A-0C7B-46FE-90AD-FA663BEA3B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975" y="3759200"/>
            <a:ext cx="4371975" cy="291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76" name="Group 8">
            <a:extLst>
              <a:ext uri="{FF2B5EF4-FFF2-40B4-BE49-F238E27FC236}">
                <a16:creationId xmlns:a16="http://schemas.microsoft.com/office/drawing/2014/main" id="{F66E5483-4BA9-415A-AD7D-299C59EC17C0}"/>
              </a:ext>
            </a:extLst>
          </p:cNvPr>
          <p:cNvGrpSpPr>
            <a:grpSpLocks/>
          </p:cNvGrpSpPr>
          <p:nvPr/>
        </p:nvGrpSpPr>
        <p:grpSpPr bwMode="auto">
          <a:xfrm>
            <a:off x="900113" y="3573463"/>
            <a:ext cx="1727200" cy="2376487"/>
            <a:chOff x="240" y="960"/>
            <a:chExt cx="1246" cy="1685"/>
          </a:xfrm>
        </p:grpSpPr>
        <p:pic>
          <p:nvPicPr>
            <p:cNvPr id="3077" name="Picture 9" descr="Deutschlandkarte">
              <a:extLst>
                <a:ext uri="{FF2B5EF4-FFF2-40B4-BE49-F238E27FC236}">
                  <a16:creationId xmlns:a16="http://schemas.microsoft.com/office/drawing/2014/main" id="{A7367D2B-99B3-43D7-8B09-541C2EF481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 y="960"/>
              <a:ext cx="1246" cy="1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8" name="Oval 10">
              <a:extLst>
                <a:ext uri="{FF2B5EF4-FFF2-40B4-BE49-F238E27FC236}">
                  <a16:creationId xmlns:a16="http://schemas.microsoft.com/office/drawing/2014/main" id="{93C8B9E0-7A67-457D-9509-53AED4450CAE}"/>
                </a:ext>
              </a:extLst>
            </p:cNvPr>
            <p:cNvSpPr>
              <a:spLocks noChangeArrowheads="1"/>
            </p:cNvSpPr>
            <p:nvPr/>
          </p:nvSpPr>
          <p:spPr bwMode="auto">
            <a:xfrm>
              <a:off x="1152" y="2160"/>
              <a:ext cx="96" cy="96"/>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E6FC6DAD-475A-484C-AB3A-E1E102A3D622}"/>
              </a:ext>
            </a:extLst>
          </p:cNvPr>
          <p:cNvSpPr>
            <a:spLocks noChangeArrowheads="1"/>
          </p:cNvSpPr>
          <p:nvPr/>
        </p:nvSpPr>
        <p:spPr bwMode="auto">
          <a:xfrm>
            <a:off x="0" y="152400"/>
            <a:ext cx="9144000" cy="1600200"/>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de-DE" altLang="de-DE" sz="2800" dirty="0">
                <a:latin typeface="Arial" panose="020B0604020202020204" pitchFamily="34" charset="0"/>
              </a:rPr>
              <a:t>Geben Sie mir nachher Ihre Adresse,</a:t>
            </a:r>
          </a:p>
          <a:p>
            <a:pPr algn="ctr">
              <a:spcBef>
                <a:spcPct val="0"/>
              </a:spcBef>
              <a:buFontTx/>
              <a:buNone/>
            </a:pPr>
            <a:r>
              <a:rPr lang="de-DE" altLang="de-DE" sz="2800" dirty="0">
                <a:latin typeface="Arial" panose="020B0604020202020204" pitchFamily="34" charset="0"/>
              </a:rPr>
              <a:t>dann schicke ich Ihnen diese Präsentation</a:t>
            </a:r>
          </a:p>
          <a:p>
            <a:pPr algn="ctr">
              <a:spcBef>
                <a:spcPct val="0"/>
              </a:spcBef>
              <a:buFontTx/>
              <a:buNone/>
            </a:pPr>
            <a:r>
              <a:rPr lang="de-DE" altLang="de-DE" sz="2800" dirty="0">
                <a:latin typeface="Arial" panose="020B0604020202020204" pitchFamily="34" charset="0"/>
              </a:rPr>
              <a:t>als CD-ROM zu! Natürlich kostenlos!</a:t>
            </a:r>
            <a:endParaRPr lang="de-DE" altLang="de-DE" sz="1200" b="0" dirty="0">
              <a:latin typeface="Arial" panose="020B0604020202020204" pitchFamily="34" charset="0"/>
            </a:endParaRPr>
          </a:p>
        </p:txBody>
      </p:sp>
      <p:sp>
        <p:nvSpPr>
          <p:cNvPr id="4099" name="Oval 3">
            <a:extLst>
              <a:ext uri="{FF2B5EF4-FFF2-40B4-BE49-F238E27FC236}">
                <a16:creationId xmlns:a16="http://schemas.microsoft.com/office/drawing/2014/main" id="{41FFAEE8-866E-450B-B811-D81DC0E7F79A}"/>
              </a:ext>
            </a:extLst>
          </p:cNvPr>
          <p:cNvSpPr>
            <a:spLocks noChangeArrowheads="1"/>
          </p:cNvSpPr>
          <p:nvPr/>
        </p:nvSpPr>
        <p:spPr bwMode="auto">
          <a:xfrm>
            <a:off x="2381250" y="1981200"/>
            <a:ext cx="4381500" cy="4267200"/>
          </a:xfrm>
          <a:prstGeom prst="ellipse">
            <a:avLst/>
          </a:pr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100" name="Oval 4">
            <a:extLst>
              <a:ext uri="{FF2B5EF4-FFF2-40B4-BE49-F238E27FC236}">
                <a16:creationId xmlns:a16="http://schemas.microsoft.com/office/drawing/2014/main" id="{E3ADE672-B4AF-46DE-8C94-2BC7792379B5}"/>
              </a:ext>
            </a:extLst>
          </p:cNvPr>
          <p:cNvSpPr>
            <a:spLocks noChangeArrowheads="1"/>
          </p:cNvSpPr>
          <p:nvPr/>
        </p:nvSpPr>
        <p:spPr bwMode="auto">
          <a:xfrm>
            <a:off x="4076700" y="3657600"/>
            <a:ext cx="990600" cy="9144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101" name="Rectangle 5">
            <a:extLst>
              <a:ext uri="{FF2B5EF4-FFF2-40B4-BE49-F238E27FC236}">
                <a16:creationId xmlns:a16="http://schemas.microsoft.com/office/drawing/2014/main" id="{F590B43A-F416-4B59-A8DF-CDDF9645DE6A}"/>
              </a:ext>
            </a:extLst>
          </p:cNvPr>
          <p:cNvSpPr>
            <a:spLocks noChangeArrowheads="1"/>
          </p:cNvSpPr>
          <p:nvPr/>
        </p:nvSpPr>
        <p:spPr bwMode="auto">
          <a:xfrm>
            <a:off x="3581400" y="4800600"/>
            <a:ext cx="1981200" cy="914400"/>
          </a:xfrm>
          <a:prstGeom prst="rect">
            <a:avLst/>
          </a:prstGeom>
          <a:solidFill>
            <a:srgbClr val="B2B2B2"/>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de-DE" altLang="de-DE" sz="1400">
                <a:latin typeface="Arial" panose="020B0604020202020204" pitchFamily="34" charset="0"/>
              </a:rPr>
              <a:t>Osteopathie und</a:t>
            </a:r>
            <a:br>
              <a:rPr lang="de-DE" altLang="de-DE" sz="1400">
                <a:latin typeface="Arial" panose="020B0604020202020204" pitchFamily="34" charset="0"/>
              </a:rPr>
            </a:br>
            <a:r>
              <a:rPr lang="de-DE" altLang="de-DE" sz="1400">
                <a:latin typeface="Arial" panose="020B0604020202020204" pitchFamily="34" charset="0"/>
              </a:rPr>
              <a:t>Kraniomandibuläres</a:t>
            </a:r>
            <a:br>
              <a:rPr lang="de-DE" altLang="de-DE" sz="1400">
                <a:latin typeface="Arial" panose="020B0604020202020204" pitchFamily="34" charset="0"/>
              </a:rPr>
            </a:br>
            <a:r>
              <a:rPr lang="de-DE" altLang="de-DE" sz="1400">
                <a:latin typeface="Arial" panose="020B0604020202020204" pitchFamily="34" charset="0"/>
              </a:rPr>
              <a:t>System</a:t>
            </a:r>
          </a:p>
          <a:p>
            <a:pPr algn="ctr">
              <a:spcBef>
                <a:spcPct val="0"/>
              </a:spcBef>
              <a:buFontTx/>
              <a:buNone/>
            </a:pPr>
            <a:r>
              <a:rPr lang="de-DE" altLang="de-DE" sz="1400">
                <a:latin typeface="Arial" panose="020B0604020202020204" pitchFamily="34" charset="0"/>
              </a:rPr>
              <a:t>Dr. Erich Wühr</a:t>
            </a:r>
          </a:p>
        </p:txBody>
      </p:sp>
      <p:sp>
        <p:nvSpPr>
          <p:cNvPr id="2" name="Rectangle 2">
            <a:extLst>
              <a:ext uri="{FF2B5EF4-FFF2-40B4-BE49-F238E27FC236}">
                <a16:creationId xmlns:a16="http://schemas.microsoft.com/office/drawing/2014/main" id="{B78E549B-F7D7-779E-A074-48A5A5D2E2ED}"/>
              </a:ext>
            </a:extLst>
          </p:cNvPr>
          <p:cNvSpPr>
            <a:spLocks noChangeArrowheads="1"/>
          </p:cNvSpPr>
          <p:nvPr/>
        </p:nvSpPr>
        <p:spPr bwMode="auto">
          <a:xfrm>
            <a:off x="0" y="2514600"/>
            <a:ext cx="9144000" cy="1600200"/>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de-DE" altLang="de-DE" sz="2800" dirty="0">
                <a:latin typeface="Arial" panose="020B0604020202020204" pitchFamily="34" charset="0"/>
              </a:rPr>
              <a:t>ewuehr@verlag-systemische-medizin.de</a:t>
            </a:r>
            <a:endParaRPr lang="de-DE" altLang="de-DE" sz="1200" b="0"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a:extLst>
              <a:ext uri="{FF2B5EF4-FFF2-40B4-BE49-F238E27FC236}">
                <a16:creationId xmlns:a16="http://schemas.microsoft.com/office/drawing/2014/main" id="{CD1803F1-EAC5-4DBB-9B56-8150780826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4725" r="18553"/>
          <a:stretch>
            <a:fillRect/>
          </a:stretch>
        </p:blipFill>
        <p:spPr bwMode="auto">
          <a:xfrm>
            <a:off x="6227763" y="155662"/>
            <a:ext cx="2736850" cy="6516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4">
            <a:extLst>
              <a:ext uri="{FF2B5EF4-FFF2-40B4-BE49-F238E27FC236}">
                <a16:creationId xmlns:a16="http://schemas.microsoft.com/office/drawing/2014/main" id="{110D35DA-EBC7-4A66-87A7-DAA6DDEEF45D}"/>
              </a:ext>
            </a:extLst>
          </p:cNvPr>
          <p:cNvGrpSpPr>
            <a:grpSpLocks/>
          </p:cNvGrpSpPr>
          <p:nvPr/>
        </p:nvGrpSpPr>
        <p:grpSpPr bwMode="auto">
          <a:xfrm>
            <a:off x="250825" y="4533900"/>
            <a:ext cx="5768975" cy="2171700"/>
            <a:chOff x="158" y="2856"/>
            <a:chExt cx="3634" cy="1368"/>
          </a:xfrm>
        </p:grpSpPr>
        <p:pic>
          <p:nvPicPr>
            <p:cNvPr id="5127" name="Picture 5" descr="040722 Hager T 10">
              <a:extLst>
                <a:ext uri="{FF2B5EF4-FFF2-40B4-BE49-F238E27FC236}">
                  <a16:creationId xmlns:a16="http://schemas.microsoft.com/office/drawing/2014/main" id="{CE4178F6-3422-4078-B6C3-1F7A07D769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8" y="2856"/>
              <a:ext cx="1824" cy="1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8" name="Rectangle 6">
              <a:extLst>
                <a:ext uri="{FF2B5EF4-FFF2-40B4-BE49-F238E27FC236}">
                  <a16:creationId xmlns:a16="http://schemas.microsoft.com/office/drawing/2014/main" id="{7065820C-FDED-417E-96AD-A3EBBA69ACEB}"/>
                </a:ext>
              </a:extLst>
            </p:cNvPr>
            <p:cNvSpPr>
              <a:spLocks noChangeArrowheads="1"/>
            </p:cNvSpPr>
            <p:nvPr/>
          </p:nvSpPr>
          <p:spPr bwMode="auto">
            <a:xfrm>
              <a:off x="158" y="3067"/>
              <a:ext cx="1633" cy="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2000">
                  <a:solidFill>
                    <a:srgbClr val="4379AF"/>
                  </a:solidFill>
                  <a:latin typeface="Arial" panose="020B0604020202020204" pitchFamily="34" charset="0"/>
                </a:rPr>
                <a:t>Patient: „Haben meine</a:t>
              </a:r>
              <a:br>
                <a:rPr lang="de-DE" altLang="de-DE" sz="2000">
                  <a:solidFill>
                    <a:srgbClr val="4379AF"/>
                  </a:solidFill>
                  <a:latin typeface="Arial" panose="020B0604020202020204" pitchFamily="34" charset="0"/>
                </a:rPr>
              </a:br>
              <a:r>
                <a:rPr lang="de-DE" altLang="de-DE" sz="2000">
                  <a:solidFill>
                    <a:srgbClr val="4379AF"/>
                  </a:solidFill>
                  <a:latin typeface="Arial" panose="020B0604020202020204" pitchFamily="34" charset="0"/>
                </a:rPr>
                <a:t>Beschwerden etwas</a:t>
              </a:r>
              <a:br>
                <a:rPr lang="de-DE" altLang="de-DE" sz="2000">
                  <a:solidFill>
                    <a:srgbClr val="4379AF"/>
                  </a:solidFill>
                  <a:latin typeface="Arial" panose="020B0604020202020204" pitchFamily="34" charset="0"/>
                </a:rPr>
              </a:br>
              <a:r>
                <a:rPr lang="de-DE" altLang="de-DE" sz="2000">
                  <a:solidFill>
                    <a:srgbClr val="4379AF"/>
                  </a:solidFill>
                  <a:latin typeface="Arial" panose="020B0604020202020204" pitchFamily="34" charset="0"/>
                </a:rPr>
                <a:t>mit meinem falschen</a:t>
              </a:r>
              <a:br>
                <a:rPr lang="de-DE" altLang="de-DE" sz="2000">
                  <a:solidFill>
                    <a:srgbClr val="4379AF"/>
                  </a:solidFill>
                  <a:latin typeface="Arial" panose="020B0604020202020204" pitchFamily="34" charset="0"/>
                </a:rPr>
              </a:br>
              <a:r>
                <a:rPr lang="de-DE" altLang="de-DE" sz="2000">
                  <a:solidFill>
                    <a:srgbClr val="4379AF"/>
                  </a:solidFill>
                  <a:latin typeface="Arial" panose="020B0604020202020204" pitchFamily="34" charset="0"/>
                </a:rPr>
                <a:t>Biss zu tun?“</a:t>
              </a:r>
              <a:endParaRPr lang="de-DE" altLang="de-DE" sz="2000" b="0">
                <a:solidFill>
                  <a:srgbClr val="4379AF"/>
                </a:solidFill>
                <a:latin typeface="Arial" panose="020B0604020202020204" pitchFamily="34" charset="0"/>
              </a:endParaRPr>
            </a:p>
          </p:txBody>
        </p:sp>
      </p:grpSp>
      <p:sp>
        <p:nvSpPr>
          <p:cNvPr id="5125" name="Rectangle 7">
            <a:extLst>
              <a:ext uri="{FF2B5EF4-FFF2-40B4-BE49-F238E27FC236}">
                <a16:creationId xmlns:a16="http://schemas.microsoft.com/office/drawing/2014/main" id="{AF4A390C-675B-4AB1-A64F-18F0BA5F9D8F}"/>
              </a:ext>
            </a:extLst>
          </p:cNvPr>
          <p:cNvSpPr>
            <a:spLocks noChangeArrowheads="1"/>
          </p:cNvSpPr>
          <p:nvPr/>
        </p:nvSpPr>
        <p:spPr bwMode="auto">
          <a:xfrm>
            <a:off x="250825" y="260350"/>
            <a:ext cx="5689600" cy="396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marL="196850" indent="-19685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1800" b="0" dirty="0">
                <a:latin typeface="Arial" panose="020B0604020202020204" pitchFamily="34" charset="0"/>
              </a:rPr>
              <a:t>Patienten kommen mit akuten und </a:t>
            </a:r>
            <a:r>
              <a:rPr lang="de-DE" altLang="de-DE" sz="1800" dirty="0">
                <a:solidFill>
                  <a:srgbClr val="0070C0"/>
                </a:solidFill>
                <a:latin typeface="Arial" panose="020B0604020202020204" pitchFamily="34" charset="0"/>
              </a:rPr>
              <a:t>chronischen</a:t>
            </a:r>
          </a:p>
          <a:p>
            <a:pPr>
              <a:spcBef>
                <a:spcPct val="0"/>
              </a:spcBef>
              <a:buFontTx/>
              <a:buNone/>
            </a:pPr>
            <a:endParaRPr lang="de-DE" altLang="de-DE" sz="600" b="0" dirty="0">
              <a:latin typeface="Arial" panose="020B0604020202020204" pitchFamily="34" charset="0"/>
            </a:endParaRPr>
          </a:p>
          <a:p>
            <a:pPr>
              <a:spcBef>
                <a:spcPct val="0"/>
              </a:spcBef>
            </a:pPr>
            <a:r>
              <a:rPr lang="de-DE" altLang="de-DE" sz="1800" b="0" dirty="0">
                <a:latin typeface="Arial" panose="020B0604020202020204" pitchFamily="34" charset="0"/>
              </a:rPr>
              <a:t>Kopfschmerzen</a:t>
            </a:r>
          </a:p>
          <a:p>
            <a:pPr>
              <a:spcBef>
                <a:spcPct val="0"/>
              </a:spcBef>
            </a:pPr>
            <a:r>
              <a:rPr lang="de-DE" altLang="de-DE" sz="1800" b="0" dirty="0">
                <a:latin typeface="Arial" panose="020B0604020202020204" pitchFamily="34" charset="0"/>
              </a:rPr>
              <a:t>Gesichtsschmerzen</a:t>
            </a:r>
          </a:p>
          <a:p>
            <a:pPr>
              <a:spcBef>
                <a:spcPct val="0"/>
              </a:spcBef>
            </a:pPr>
            <a:r>
              <a:rPr lang="de-DE" altLang="de-DE" sz="1800" b="0" dirty="0">
                <a:latin typeface="Arial" panose="020B0604020202020204" pitchFamily="34" charset="0"/>
              </a:rPr>
              <a:t>Zahnschmerzen</a:t>
            </a:r>
          </a:p>
          <a:p>
            <a:pPr>
              <a:spcBef>
                <a:spcPct val="0"/>
              </a:spcBef>
            </a:pPr>
            <a:r>
              <a:rPr lang="de-DE" altLang="de-DE" sz="1800" b="0" dirty="0">
                <a:latin typeface="Arial" panose="020B0604020202020204" pitchFamily="34" charset="0"/>
              </a:rPr>
              <a:t>Zahn- und Kieferfehlstellungen</a:t>
            </a:r>
            <a:br>
              <a:rPr lang="de-DE" altLang="de-DE" sz="1800" b="0" dirty="0">
                <a:latin typeface="Arial" panose="020B0604020202020204" pitchFamily="34" charset="0"/>
              </a:rPr>
            </a:br>
            <a:r>
              <a:rPr lang="de-DE" altLang="de-DE" sz="1800" b="0" dirty="0">
                <a:latin typeface="Arial" panose="020B0604020202020204" pitchFamily="34" charset="0"/>
              </a:rPr>
              <a:t>(Kraniomandibulären </a:t>
            </a:r>
            <a:r>
              <a:rPr lang="de-DE" altLang="de-DE" sz="1800" b="0" dirty="0" err="1">
                <a:latin typeface="Arial" panose="020B0604020202020204" pitchFamily="34" charset="0"/>
              </a:rPr>
              <a:t>Dysmorphien</a:t>
            </a:r>
            <a:r>
              <a:rPr lang="de-DE" altLang="de-DE" sz="1800" b="0" dirty="0">
                <a:latin typeface="Arial" panose="020B0604020202020204" pitchFamily="34" charset="0"/>
              </a:rPr>
              <a:t>)</a:t>
            </a:r>
          </a:p>
          <a:p>
            <a:pPr>
              <a:spcBef>
                <a:spcPct val="0"/>
              </a:spcBef>
            </a:pPr>
            <a:r>
              <a:rPr lang="de-DE" altLang="de-DE" sz="1800" b="0" dirty="0">
                <a:latin typeface="Arial" panose="020B0604020202020204" pitchFamily="34" charset="0"/>
              </a:rPr>
              <a:t>Fehlfunktionen beim Kauen, Schlucken, Knirschen</a:t>
            </a:r>
            <a:br>
              <a:rPr lang="de-DE" altLang="de-DE" sz="1800" b="0" dirty="0">
                <a:latin typeface="Arial" panose="020B0604020202020204" pitchFamily="34" charset="0"/>
              </a:rPr>
            </a:br>
            <a:r>
              <a:rPr lang="de-DE" altLang="de-DE" sz="1800" b="0" dirty="0">
                <a:latin typeface="Arial" panose="020B0604020202020204" pitchFamily="34" charset="0"/>
              </a:rPr>
              <a:t>und Pressen, Sprechen,</a:t>
            </a:r>
            <a:br>
              <a:rPr lang="de-DE" altLang="de-DE" sz="1800" b="0" dirty="0">
                <a:latin typeface="Arial" panose="020B0604020202020204" pitchFamily="34" charset="0"/>
              </a:rPr>
            </a:br>
            <a:r>
              <a:rPr lang="de-DE" altLang="de-DE" sz="1800" b="0" dirty="0">
                <a:latin typeface="Arial" panose="020B0604020202020204" pitchFamily="34" charset="0"/>
              </a:rPr>
              <a:t>Atmen (Kraniomandibulären Dysfunktionen )</a:t>
            </a:r>
          </a:p>
          <a:p>
            <a:pPr>
              <a:spcBef>
                <a:spcPct val="0"/>
              </a:spcBef>
            </a:pPr>
            <a:r>
              <a:rPr lang="de-DE" altLang="de-DE" sz="1800" b="0" dirty="0">
                <a:solidFill>
                  <a:srgbClr val="0070C0"/>
                </a:solidFill>
                <a:latin typeface="Arial" panose="020B0604020202020204" pitchFamily="34" charset="0"/>
              </a:rPr>
              <a:t>Hals-Nacken-Schmerzen</a:t>
            </a:r>
          </a:p>
          <a:p>
            <a:pPr>
              <a:spcBef>
                <a:spcPct val="0"/>
              </a:spcBef>
            </a:pPr>
            <a:r>
              <a:rPr lang="de-DE" altLang="de-DE" sz="1800" b="0" dirty="0">
                <a:solidFill>
                  <a:srgbClr val="0070C0"/>
                </a:solidFill>
                <a:latin typeface="Arial" panose="020B0604020202020204" pitchFamily="34" charset="0"/>
              </a:rPr>
              <a:t>Schulter-Arm-Schmerzen</a:t>
            </a:r>
          </a:p>
          <a:p>
            <a:pPr>
              <a:spcBef>
                <a:spcPct val="0"/>
              </a:spcBef>
            </a:pPr>
            <a:r>
              <a:rPr lang="de-DE" altLang="de-DE" sz="1800" b="0" dirty="0">
                <a:solidFill>
                  <a:srgbClr val="0070C0"/>
                </a:solidFill>
                <a:latin typeface="Arial" panose="020B0604020202020204" pitchFamily="34" charset="0"/>
              </a:rPr>
              <a:t>Rückenschmerzen</a:t>
            </a:r>
          </a:p>
          <a:p>
            <a:pPr>
              <a:spcBef>
                <a:spcPct val="0"/>
              </a:spcBef>
            </a:pPr>
            <a:r>
              <a:rPr lang="de-DE" altLang="de-DE" sz="1800" b="0" dirty="0">
                <a:solidFill>
                  <a:srgbClr val="0070C0"/>
                </a:solidFill>
                <a:latin typeface="Arial" panose="020B0604020202020204" pitchFamily="34" charset="0"/>
              </a:rPr>
              <a:t>Becken-Hüft-Bein-Schmerzen</a:t>
            </a:r>
          </a:p>
          <a:p>
            <a:pPr>
              <a:spcBef>
                <a:spcPct val="0"/>
              </a:spcBef>
            </a:pPr>
            <a:r>
              <a:rPr lang="de-DE" altLang="de-DE" sz="1800" b="0" dirty="0">
                <a:solidFill>
                  <a:srgbClr val="0070C0"/>
                </a:solidFill>
                <a:latin typeface="Arial" panose="020B0604020202020204" pitchFamily="34" charset="0"/>
              </a:rPr>
              <a:t>sonstigen Beschwerden wie Schwindel, Tinnitus </a:t>
            </a:r>
            <a:r>
              <a:rPr lang="de-DE" altLang="de-DE" sz="1800" b="0" dirty="0" err="1">
                <a:solidFill>
                  <a:srgbClr val="0070C0"/>
                </a:solidFill>
                <a:latin typeface="Arial" panose="020B0604020202020204" pitchFamily="34" charset="0"/>
              </a:rPr>
              <a:t>u.ä.</a:t>
            </a:r>
            <a:endParaRPr lang="de-DE" altLang="de-DE" sz="1800" b="0" dirty="0">
              <a:solidFill>
                <a:srgbClr val="0070C0"/>
              </a:solidFill>
              <a:latin typeface="Arial" panose="020B0604020202020204" pitchFamily="34" charset="0"/>
            </a:endParaRPr>
          </a:p>
        </p:txBody>
      </p:sp>
      <p:sp>
        <p:nvSpPr>
          <p:cNvPr id="5126" name="Line 8">
            <a:extLst>
              <a:ext uri="{FF2B5EF4-FFF2-40B4-BE49-F238E27FC236}">
                <a16:creationId xmlns:a16="http://schemas.microsoft.com/office/drawing/2014/main" id="{288425A6-034F-4E87-88BF-FC34116E4924}"/>
              </a:ext>
            </a:extLst>
          </p:cNvPr>
          <p:cNvSpPr>
            <a:spLocks noChangeShapeType="1"/>
          </p:cNvSpPr>
          <p:nvPr/>
        </p:nvSpPr>
        <p:spPr bwMode="auto">
          <a:xfrm>
            <a:off x="7380288" y="1230226"/>
            <a:ext cx="504825" cy="0"/>
          </a:xfrm>
          <a:prstGeom prst="line">
            <a:avLst/>
          </a:prstGeom>
          <a:noFill/>
          <a:ln w="190500">
            <a:solidFill>
              <a:schemeClr val="tx1"/>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9" name="Line 8">
            <a:extLst>
              <a:ext uri="{FF2B5EF4-FFF2-40B4-BE49-F238E27FC236}">
                <a16:creationId xmlns:a16="http://schemas.microsoft.com/office/drawing/2014/main" id="{5E4A564E-3FD1-4942-A9D5-40D0F5C1A6E6}"/>
              </a:ext>
            </a:extLst>
          </p:cNvPr>
          <p:cNvSpPr>
            <a:spLocks noChangeShapeType="1"/>
          </p:cNvSpPr>
          <p:nvPr/>
        </p:nvSpPr>
        <p:spPr bwMode="auto">
          <a:xfrm>
            <a:off x="7164288" y="2204864"/>
            <a:ext cx="1008112" cy="0"/>
          </a:xfrm>
          <a:prstGeom prst="line">
            <a:avLst/>
          </a:prstGeom>
          <a:noFill/>
          <a:ln w="317500">
            <a:solidFill>
              <a:schemeClr val="tx1"/>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12" name="Rectangle 7">
            <a:extLst>
              <a:ext uri="{FF2B5EF4-FFF2-40B4-BE49-F238E27FC236}">
                <a16:creationId xmlns:a16="http://schemas.microsoft.com/office/drawing/2014/main" id="{F3D68E92-C7DB-D8EC-EE28-C508FD6B4100}"/>
              </a:ext>
            </a:extLst>
          </p:cNvPr>
          <p:cNvSpPr>
            <a:spLocks noChangeArrowheads="1"/>
          </p:cNvSpPr>
          <p:nvPr/>
        </p:nvSpPr>
        <p:spPr bwMode="auto">
          <a:xfrm>
            <a:off x="7235825" y="1916113"/>
            <a:ext cx="792163" cy="60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marL="196850" indent="-19685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de-DE" altLang="de-DE" sz="8000" dirty="0">
                <a:solidFill>
                  <a:srgbClr val="4379AF"/>
                </a:solidFill>
                <a:latin typeface="Arial" panose="020B0604020202020204" pitchFamily="34" charset="0"/>
              </a:rPr>
              <a:t>2/3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060911 Hager T 59">
            <a:extLst>
              <a:ext uri="{FF2B5EF4-FFF2-40B4-BE49-F238E27FC236}">
                <a16:creationId xmlns:a16="http://schemas.microsoft.com/office/drawing/2014/main" id="{DC0615F2-FABD-4901-9159-A8DB2501FB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2138" y="333375"/>
            <a:ext cx="2835275" cy="188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3" descr="060206 Hager T 53">
            <a:extLst>
              <a:ext uri="{FF2B5EF4-FFF2-40B4-BE49-F238E27FC236}">
                <a16:creationId xmlns:a16="http://schemas.microsoft.com/office/drawing/2014/main" id="{65108516-1212-47C5-9FE8-03F9932BAD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888" y="2420938"/>
            <a:ext cx="2824162" cy="376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Picture 4" descr="060206 Hager T 49">
            <a:extLst>
              <a:ext uri="{FF2B5EF4-FFF2-40B4-BE49-F238E27FC236}">
                <a16:creationId xmlns:a16="http://schemas.microsoft.com/office/drawing/2014/main" id="{F3C5DDC8-DE89-4764-8D1D-A8618612F0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2420938"/>
            <a:ext cx="2824163" cy="376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5" descr="060206 Hager T 51">
            <a:extLst>
              <a:ext uri="{FF2B5EF4-FFF2-40B4-BE49-F238E27FC236}">
                <a16:creationId xmlns:a16="http://schemas.microsoft.com/office/drawing/2014/main" id="{4E047CAE-DA6C-4AEA-86EB-5A571F5F3EA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2138" y="2420938"/>
            <a:ext cx="2819400" cy="376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6" descr="060727 Hager T 58">
            <a:extLst>
              <a:ext uri="{FF2B5EF4-FFF2-40B4-BE49-F238E27FC236}">
                <a16:creationId xmlns:a16="http://schemas.microsoft.com/office/drawing/2014/main" id="{BADD46F8-9DFA-4BBA-B58D-286F0793201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84888" y="333375"/>
            <a:ext cx="2835275" cy="188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Picture 7" descr="060727 Hager T 57">
            <a:extLst>
              <a:ext uri="{FF2B5EF4-FFF2-40B4-BE49-F238E27FC236}">
                <a16:creationId xmlns:a16="http://schemas.microsoft.com/office/drawing/2014/main" id="{AB3879A8-E243-4A2B-83AA-2DD95686524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7638" y="333375"/>
            <a:ext cx="2835275" cy="189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A1201603-5F50-4E76-B60A-E53B2733CF85}"/>
              </a:ext>
            </a:extLst>
          </p:cNvPr>
          <p:cNvSpPr>
            <a:spLocks noChangeArrowheads="1"/>
          </p:cNvSpPr>
          <p:nvPr/>
        </p:nvSpPr>
        <p:spPr bwMode="auto">
          <a:xfrm>
            <a:off x="0" y="0"/>
            <a:ext cx="9144000" cy="6858000"/>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de-DE" altLang="de-DE" sz="3100" dirty="0">
              <a:latin typeface="Arial" panose="020B0604020202020204" pitchFamily="34" charset="0"/>
            </a:endParaRPr>
          </a:p>
          <a:p>
            <a:pPr algn="ctr">
              <a:spcBef>
                <a:spcPct val="0"/>
              </a:spcBef>
              <a:buFontTx/>
              <a:buNone/>
            </a:pPr>
            <a:endParaRPr lang="de-DE" altLang="de-DE" sz="3100" dirty="0">
              <a:latin typeface="Arial" panose="020B0604020202020204" pitchFamily="34" charset="0"/>
            </a:endParaRPr>
          </a:p>
          <a:p>
            <a:pPr algn="ctr">
              <a:spcBef>
                <a:spcPct val="0"/>
              </a:spcBef>
              <a:buFontTx/>
              <a:buNone/>
            </a:pPr>
            <a:endParaRPr lang="de-DE" altLang="de-DE" sz="1000" dirty="0">
              <a:latin typeface="Arial" panose="020B0604020202020204" pitchFamily="34" charset="0"/>
            </a:endParaRPr>
          </a:p>
          <a:p>
            <a:pPr algn="ctr">
              <a:spcBef>
                <a:spcPct val="0"/>
              </a:spcBef>
              <a:buFontTx/>
              <a:buNone/>
            </a:pPr>
            <a:r>
              <a:rPr lang="de-DE" altLang="de-DE" sz="3100" dirty="0">
                <a:latin typeface="Arial" panose="020B0604020202020204" pitchFamily="34" charset="0"/>
              </a:rPr>
              <a:t>Prinzip – </a:t>
            </a:r>
          </a:p>
          <a:p>
            <a:pPr algn="ctr">
              <a:spcBef>
                <a:spcPct val="0"/>
              </a:spcBef>
              <a:buFontTx/>
              <a:buNone/>
            </a:pPr>
            <a:r>
              <a:rPr lang="de-DE" altLang="de-DE" sz="2400" dirty="0">
                <a:solidFill>
                  <a:srgbClr val="FF0000"/>
                </a:solidFill>
                <a:latin typeface="Arial" panose="020B0604020202020204" pitchFamily="34" charset="0"/>
              </a:rPr>
              <a:t>Was wir als Praktiker wirklich</a:t>
            </a:r>
            <a:br>
              <a:rPr lang="de-DE" altLang="de-DE" sz="2400" dirty="0">
                <a:solidFill>
                  <a:srgbClr val="FF0000"/>
                </a:solidFill>
                <a:latin typeface="Arial" panose="020B0604020202020204" pitchFamily="34" charset="0"/>
              </a:rPr>
            </a:br>
            <a:r>
              <a:rPr lang="de-DE" altLang="de-DE" sz="2400" dirty="0">
                <a:solidFill>
                  <a:srgbClr val="FF0000"/>
                </a:solidFill>
                <a:latin typeface="Arial" panose="020B0604020202020204" pitchFamily="34" charset="0"/>
              </a:rPr>
              <a:t>wissen und können müssen</a:t>
            </a:r>
          </a:p>
          <a:p>
            <a:pPr algn="ctr">
              <a:spcBef>
                <a:spcPct val="0"/>
              </a:spcBef>
              <a:buFontTx/>
              <a:buNone/>
            </a:pPr>
            <a:endParaRPr lang="de-DE" altLang="de-DE" sz="1600" b="0" dirty="0">
              <a:solidFill>
                <a:srgbClr val="FF0000"/>
              </a:solidFill>
              <a:latin typeface="Arial" panose="020B0604020202020204" pitchFamily="34" charset="0"/>
            </a:endParaRPr>
          </a:p>
          <a:p>
            <a:pPr algn="ctr">
              <a:spcBef>
                <a:spcPct val="0"/>
              </a:spcBef>
              <a:buFontTx/>
              <a:buNone/>
            </a:pPr>
            <a:r>
              <a:rPr lang="de-DE" altLang="de-DE" dirty="0">
                <a:latin typeface="Arial" panose="020B0604020202020204" pitchFamily="34" charset="0"/>
              </a:rPr>
              <a:t>Lernziele – </a:t>
            </a:r>
          </a:p>
          <a:p>
            <a:pPr algn="ctr">
              <a:spcBef>
                <a:spcPct val="0"/>
              </a:spcBef>
              <a:buFontTx/>
              <a:buNone/>
            </a:pPr>
            <a:endParaRPr lang="de-DE" altLang="de-DE" sz="1800" b="0" dirty="0">
              <a:solidFill>
                <a:srgbClr val="FF0000"/>
              </a:solidFill>
              <a:latin typeface="Arial" panose="020B0604020202020204" pitchFamily="34" charset="0"/>
            </a:endParaRPr>
          </a:p>
          <a:p>
            <a:pPr algn="ctr">
              <a:spcBef>
                <a:spcPct val="0"/>
              </a:spcBef>
              <a:buFontTx/>
              <a:buNone/>
            </a:pPr>
            <a:r>
              <a:rPr lang="de-DE" altLang="de-DE" sz="1800" b="0" dirty="0">
                <a:solidFill>
                  <a:srgbClr val="FF0000"/>
                </a:solidFill>
                <a:latin typeface="Arial" panose="020B0604020202020204" pitchFamily="34" charset="0"/>
              </a:rPr>
              <a:t>Die Teilnehmer</a:t>
            </a:r>
          </a:p>
          <a:p>
            <a:pPr marL="360363" indent="-176213">
              <a:spcBef>
                <a:spcPct val="0"/>
              </a:spcBef>
            </a:pPr>
            <a:r>
              <a:rPr lang="de-DE" altLang="de-DE" sz="1800" b="0" dirty="0">
                <a:solidFill>
                  <a:srgbClr val="FF0000"/>
                </a:solidFill>
                <a:latin typeface="Arial" panose="020B0604020202020204" pitchFamily="34" charset="0"/>
              </a:rPr>
              <a:t>haben Antworten auf ihre Fragen die Zahnmedizin/Kieferorthopädie betreffend.</a:t>
            </a:r>
          </a:p>
          <a:p>
            <a:pPr marL="360363" indent="-176213">
              <a:spcBef>
                <a:spcPct val="0"/>
              </a:spcBef>
            </a:pPr>
            <a:r>
              <a:rPr lang="de-DE" altLang="de-DE" sz="1800" b="0" dirty="0">
                <a:solidFill>
                  <a:srgbClr val="FF0000"/>
                </a:solidFill>
                <a:latin typeface="Arial" panose="020B0604020202020204" pitchFamily="34" charset="0"/>
              </a:rPr>
              <a:t>kennen und verstehen die Vorgehensweise der Zahnmedizin/Kieferorthopädie</a:t>
            </a:r>
            <a:br>
              <a:rPr lang="de-DE" altLang="de-DE" sz="1800" b="0" dirty="0">
                <a:solidFill>
                  <a:srgbClr val="FF0000"/>
                </a:solidFill>
                <a:latin typeface="Arial" panose="020B0604020202020204" pitchFamily="34" charset="0"/>
              </a:rPr>
            </a:br>
            <a:r>
              <a:rPr lang="de-DE" altLang="de-DE" sz="1800" b="0" dirty="0">
                <a:solidFill>
                  <a:srgbClr val="FF0000"/>
                </a:solidFill>
                <a:latin typeface="Arial" panose="020B0604020202020204" pitchFamily="34" charset="0"/>
              </a:rPr>
              <a:t>bei der Diagnostik und Behandlung von „CMD-Patienten“ (besser: Patienten mit</a:t>
            </a:r>
            <a:br>
              <a:rPr lang="de-DE" altLang="de-DE" sz="1800" b="0" dirty="0">
                <a:solidFill>
                  <a:srgbClr val="FF0000"/>
                </a:solidFill>
                <a:latin typeface="Arial" panose="020B0604020202020204" pitchFamily="34" charset="0"/>
              </a:rPr>
            </a:br>
            <a:r>
              <a:rPr lang="de-DE" altLang="de-DE" sz="1800" b="0" dirty="0">
                <a:solidFill>
                  <a:srgbClr val="FF0000"/>
                </a:solidFill>
                <a:latin typeface="Arial" panose="020B0604020202020204" pitchFamily="34" charset="0"/>
              </a:rPr>
              <a:t>myofaszialen Schmerzen innerhalb und außerhalb des Kausystems;</a:t>
            </a:r>
            <a:br>
              <a:rPr lang="de-DE" altLang="de-DE" sz="1800" b="0" dirty="0">
                <a:solidFill>
                  <a:srgbClr val="FF0000"/>
                </a:solidFill>
                <a:latin typeface="Arial" panose="020B0604020202020204" pitchFamily="34" charset="0"/>
              </a:rPr>
            </a:br>
            <a:r>
              <a:rPr lang="de-DE" altLang="de-DE" sz="1800" b="0" dirty="0">
                <a:solidFill>
                  <a:srgbClr val="FF0000"/>
                </a:solidFill>
                <a:latin typeface="Arial" panose="020B0604020202020204" pitchFamily="34" charset="0"/>
              </a:rPr>
              <a:t>Kraniofaziale Orthopädie).</a:t>
            </a:r>
          </a:p>
          <a:p>
            <a:pPr marL="360363" indent="-176213">
              <a:spcBef>
                <a:spcPct val="0"/>
              </a:spcBef>
            </a:pPr>
            <a:r>
              <a:rPr lang="de-DE" altLang="de-DE" sz="1800" b="0" dirty="0">
                <a:solidFill>
                  <a:srgbClr val="FF0000"/>
                </a:solidFill>
                <a:latin typeface="Arial" panose="020B0604020202020204" pitchFamily="34" charset="0"/>
              </a:rPr>
              <a:t>kennen die Differenzialdiagnostik von Schmerzen.</a:t>
            </a:r>
          </a:p>
          <a:p>
            <a:pPr marL="360363" indent="-176213">
              <a:spcBef>
                <a:spcPct val="0"/>
              </a:spcBef>
            </a:pPr>
            <a:r>
              <a:rPr lang="de-DE" altLang="de-DE" sz="1800" b="0" dirty="0">
                <a:solidFill>
                  <a:srgbClr val="FF0000"/>
                </a:solidFill>
                <a:latin typeface="Arial" panose="020B0604020202020204" pitchFamily="34" charset="0"/>
              </a:rPr>
              <a:t>wissen, wie Zahnärzte/Kieferorthopäden und Physiotherapeuten/Osteopathen</a:t>
            </a:r>
            <a:br>
              <a:rPr lang="de-DE" altLang="de-DE" sz="1800" b="0" dirty="0">
                <a:solidFill>
                  <a:srgbClr val="FF0000"/>
                </a:solidFill>
                <a:latin typeface="Arial" panose="020B0604020202020204" pitchFamily="34" charset="0"/>
              </a:rPr>
            </a:br>
            <a:r>
              <a:rPr lang="de-DE" altLang="de-DE" sz="1800" b="0" dirty="0">
                <a:solidFill>
                  <a:srgbClr val="FF0000"/>
                </a:solidFill>
                <a:latin typeface="Arial" panose="020B0604020202020204" pitchFamily="34" charset="0"/>
              </a:rPr>
              <a:t>zusammenarbeiten sollen.</a:t>
            </a:r>
          </a:p>
          <a:p>
            <a:pPr marL="360363" indent="-176213">
              <a:spcBef>
                <a:spcPct val="0"/>
              </a:spcBef>
            </a:pPr>
            <a:r>
              <a:rPr lang="de-DE" altLang="de-DE" sz="1800" b="0" dirty="0">
                <a:solidFill>
                  <a:srgbClr val="FF0000"/>
                </a:solidFill>
                <a:latin typeface="Arial" panose="020B0604020202020204" pitchFamily="34" charset="0"/>
              </a:rPr>
              <a:t>kennen die Prinzipien einer Systemischen Medizin und ihre Bedeutung für die</a:t>
            </a:r>
            <a:br>
              <a:rPr lang="de-DE" altLang="de-DE" sz="1800" b="0" dirty="0">
                <a:solidFill>
                  <a:srgbClr val="FF0000"/>
                </a:solidFill>
                <a:latin typeface="Arial" panose="020B0604020202020204" pitchFamily="34" charset="0"/>
              </a:rPr>
            </a:br>
            <a:r>
              <a:rPr lang="de-DE" altLang="de-DE" sz="1800" b="0" dirty="0">
                <a:solidFill>
                  <a:srgbClr val="FF0000"/>
                </a:solidFill>
                <a:latin typeface="Arial" panose="020B0604020202020204" pitchFamily="34" charset="0"/>
              </a:rPr>
              <a:t>Osteopathie.</a:t>
            </a:r>
          </a:p>
          <a:p>
            <a:pPr marL="360363" indent="-176213">
              <a:spcBef>
                <a:spcPct val="0"/>
              </a:spcBef>
            </a:pPr>
            <a:r>
              <a:rPr lang="de-DE" altLang="de-DE" sz="1800" b="0" dirty="0">
                <a:solidFill>
                  <a:srgbClr val="FF0000"/>
                </a:solidFill>
                <a:latin typeface="Arial" panose="020B0604020202020204" pitchFamily="34" charset="0"/>
              </a:rPr>
              <a:t>kennen die Bedeutung der Lebensstilmedizin für den Umgang mit chronischen</a:t>
            </a:r>
            <a:br>
              <a:rPr lang="de-DE" altLang="de-DE" sz="1800" b="0" dirty="0">
                <a:solidFill>
                  <a:srgbClr val="FF0000"/>
                </a:solidFill>
                <a:latin typeface="Arial" panose="020B0604020202020204" pitchFamily="34" charset="0"/>
              </a:rPr>
            </a:br>
            <a:r>
              <a:rPr lang="de-DE" altLang="de-DE" sz="1800" b="0" dirty="0">
                <a:solidFill>
                  <a:srgbClr val="FF0000"/>
                </a:solidFill>
                <a:latin typeface="Arial" panose="020B0604020202020204" pitchFamily="34" charset="0"/>
              </a:rPr>
              <a:t>Erkrankungen.</a:t>
            </a:r>
          </a:p>
          <a:p>
            <a:pPr marL="360363" indent="-176213">
              <a:spcBef>
                <a:spcPct val="0"/>
              </a:spcBef>
            </a:pPr>
            <a:r>
              <a:rPr lang="de-DE" altLang="de-DE" sz="1800" b="0" dirty="0">
                <a:solidFill>
                  <a:srgbClr val="FF0000"/>
                </a:solidFill>
                <a:latin typeface="Arial" panose="020B0604020202020204" pitchFamily="34" charset="0"/>
              </a:rPr>
              <a:t>kennen die Bedeutung der Patientenführung für den Umgang mit chronischen</a:t>
            </a:r>
            <a:br>
              <a:rPr lang="de-DE" altLang="de-DE" sz="1800" b="0" dirty="0">
                <a:solidFill>
                  <a:srgbClr val="FF0000"/>
                </a:solidFill>
                <a:latin typeface="Arial" panose="020B0604020202020204" pitchFamily="34" charset="0"/>
              </a:rPr>
            </a:br>
            <a:r>
              <a:rPr lang="de-DE" altLang="de-DE" sz="1800" b="0" dirty="0">
                <a:solidFill>
                  <a:srgbClr val="FF0000"/>
                </a:solidFill>
                <a:latin typeface="Arial" panose="020B0604020202020204" pitchFamily="34" charset="0"/>
              </a:rPr>
              <a:t>Erkrankungen.</a:t>
            </a:r>
          </a:p>
          <a:p>
            <a:pPr algn="ctr">
              <a:spcBef>
                <a:spcPct val="0"/>
              </a:spcBef>
              <a:buFontTx/>
              <a:buNone/>
            </a:pPr>
            <a:endParaRPr lang="de-DE" altLang="de-DE" b="0" dirty="0">
              <a:solidFill>
                <a:srgbClr val="FF0000"/>
              </a:solidFill>
              <a:latin typeface="Arial" panose="020B0604020202020204" pitchFamily="34" charset="0"/>
            </a:endParaRPr>
          </a:p>
          <a:p>
            <a:pPr algn="ctr">
              <a:spcBef>
                <a:spcPct val="0"/>
              </a:spcBef>
              <a:buFontTx/>
              <a:buNone/>
            </a:pPr>
            <a:endParaRPr lang="de-DE" altLang="de-DE" b="0" dirty="0">
              <a:solidFill>
                <a:srgbClr val="FF0000"/>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6146">
                                            <p:txEl>
                                              <p:pRg st="6" end="6"/>
                                            </p:txEl>
                                          </p:spTgt>
                                        </p:tgtEl>
                                        <p:attrNameLst>
                                          <p:attrName>style.visibility</p:attrName>
                                        </p:attrNameLst>
                                      </p:cBhvr>
                                      <p:to>
                                        <p:strVal val="visible"/>
                                      </p:to>
                                    </p:set>
                                    <p:animEffect transition="in" filter="blinds(horizontal)">
                                      <p:cBhvr>
                                        <p:cTn id="7" dur="500"/>
                                        <p:tgtEl>
                                          <p:spTgt spid="6146">
                                            <p:txEl>
                                              <p:pRg st="6" end="6"/>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6146">
                                            <p:txEl>
                                              <p:pRg st="8" end="8"/>
                                            </p:txEl>
                                          </p:spTgt>
                                        </p:tgtEl>
                                        <p:attrNameLst>
                                          <p:attrName>style.visibility</p:attrName>
                                        </p:attrNameLst>
                                      </p:cBhvr>
                                      <p:to>
                                        <p:strVal val="visible"/>
                                      </p:to>
                                    </p:set>
                                    <p:animEffect transition="in" filter="blinds(horizontal)">
                                      <p:cBhvr>
                                        <p:cTn id="12" dur="500"/>
                                        <p:tgtEl>
                                          <p:spTgt spid="6146">
                                            <p:txEl>
                                              <p:pRg st="8" end="8"/>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6146">
                                            <p:txEl>
                                              <p:pRg st="9" end="9"/>
                                            </p:txEl>
                                          </p:spTgt>
                                        </p:tgtEl>
                                        <p:attrNameLst>
                                          <p:attrName>style.visibility</p:attrName>
                                        </p:attrNameLst>
                                      </p:cBhvr>
                                      <p:to>
                                        <p:strVal val="visible"/>
                                      </p:to>
                                    </p:set>
                                    <p:animEffect transition="in" filter="blinds(horizontal)">
                                      <p:cBhvr>
                                        <p:cTn id="15" dur="500"/>
                                        <p:tgtEl>
                                          <p:spTgt spid="6146">
                                            <p:txEl>
                                              <p:pRg st="9" end="9"/>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nodeType="clickEffect">
                                  <p:stCondLst>
                                    <p:cond delay="0"/>
                                  </p:stCondLst>
                                  <p:childTnLst>
                                    <p:set>
                                      <p:cBhvr>
                                        <p:cTn id="19" dur="1" fill="hold">
                                          <p:stCondLst>
                                            <p:cond delay="0"/>
                                          </p:stCondLst>
                                        </p:cTn>
                                        <p:tgtEl>
                                          <p:spTgt spid="6146">
                                            <p:txEl>
                                              <p:pRg st="10" end="10"/>
                                            </p:txEl>
                                          </p:spTgt>
                                        </p:tgtEl>
                                        <p:attrNameLst>
                                          <p:attrName>style.visibility</p:attrName>
                                        </p:attrNameLst>
                                      </p:cBhvr>
                                      <p:to>
                                        <p:strVal val="visible"/>
                                      </p:to>
                                    </p:set>
                                    <p:animEffect transition="in" filter="blinds(horizontal)">
                                      <p:cBhvr>
                                        <p:cTn id="20" dur="500"/>
                                        <p:tgtEl>
                                          <p:spTgt spid="6146">
                                            <p:txEl>
                                              <p:pRg st="10" end="10"/>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nodeType="clickEffect">
                                  <p:stCondLst>
                                    <p:cond delay="0"/>
                                  </p:stCondLst>
                                  <p:childTnLst>
                                    <p:set>
                                      <p:cBhvr>
                                        <p:cTn id="24" dur="1" fill="hold">
                                          <p:stCondLst>
                                            <p:cond delay="0"/>
                                          </p:stCondLst>
                                        </p:cTn>
                                        <p:tgtEl>
                                          <p:spTgt spid="6146">
                                            <p:txEl>
                                              <p:pRg st="11" end="11"/>
                                            </p:txEl>
                                          </p:spTgt>
                                        </p:tgtEl>
                                        <p:attrNameLst>
                                          <p:attrName>style.visibility</p:attrName>
                                        </p:attrNameLst>
                                      </p:cBhvr>
                                      <p:to>
                                        <p:strVal val="visible"/>
                                      </p:to>
                                    </p:set>
                                    <p:animEffect transition="in" filter="blinds(horizontal)">
                                      <p:cBhvr>
                                        <p:cTn id="25" dur="500"/>
                                        <p:tgtEl>
                                          <p:spTgt spid="6146">
                                            <p:txEl>
                                              <p:pRg st="11" end="11"/>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nodeType="clickEffect">
                                  <p:stCondLst>
                                    <p:cond delay="0"/>
                                  </p:stCondLst>
                                  <p:childTnLst>
                                    <p:set>
                                      <p:cBhvr>
                                        <p:cTn id="29" dur="1" fill="hold">
                                          <p:stCondLst>
                                            <p:cond delay="0"/>
                                          </p:stCondLst>
                                        </p:cTn>
                                        <p:tgtEl>
                                          <p:spTgt spid="6146">
                                            <p:txEl>
                                              <p:pRg st="12" end="12"/>
                                            </p:txEl>
                                          </p:spTgt>
                                        </p:tgtEl>
                                        <p:attrNameLst>
                                          <p:attrName>style.visibility</p:attrName>
                                        </p:attrNameLst>
                                      </p:cBhvr>
                                      <p:to>
                                        <p:strVal val="visible"/>
                                      </p:to>
                                    </p:set>
                                    <p:animEffect transition="in" filter="blinds(horizontal)">
                                      <p:cBhvr>
                                        <p:cTn id="30" dur="500"/>
                                        <p:tgtEl>
                                          <p:spTgt spid="6146">
                                            <p:txEl>
                                              <p:pRg st="12" end="12"/>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nodeType="clickEffect">
                                  <p:stCondLst>
                                    <p:cond delay="0"/>
                                  </p:stCondLst>
                                  <p:childTnLst>
                                    <p:set>
                                      <p:cBhvr>
                                        <p:cTn id="34" dur="1" fill="hold">
                                          <p:stCondLst>
                                            <p:cond delay="0"/>
                                          </p:stCondLst>
                                        </p:cTn>
                                        <p:tgtEl>
                                          <p:spTgt spid="6146">
                                            <p:txEl>
                                              <p:pRg st="13" end="13"/>
                                            </p:txEl>
                                          </p:spTgt>
                                        </p:tgtEl>
                                        <p:attrNameLst>
                                          <p:attrName>style.visibility</p:attrName>
                                        </p:attrNameLst>
                                      </p:cBhvr>
                                      <p:to>
                                        <p:strVal val="visible"/>
                                      </p:to>
                                    </p:set>
                                    <p:animEffect transition="in" filter="blinds(horizontal)">
                                      <p:cBhvr>
                                        <p:cTn id="35" dur="500"/>
                                        <p:tgtEl>
                                          <p:spTgt spid="6146">
                                            <p:txEl>
                                              <p:pRg st="13" end="13"/>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nodeType="clickEffect">
                                  <p:stCondLst>
                                    <p:cond delay="0"/>
                                  </p:stCondLst>
                                  <p:childTnLst>
                                    <p:set>
                                      <p:cBhvr>
                                        <p:cTn id="39" dur="1" fill="hold">
                                          <p:stCondLst>
                                            <p:cond delay="0"/>
                                          </p:stCondLst>
                                        </p:cTn>
                                        <p:tgtEl>
                                          <p:spTgt spid="6146">
                                            <p:txEl>
                                              <p:pRg st="14" end="14"/>
                                            </p:txEl>
                                          </p:spTgt>
                                        </p:tgtEl>
                                        <p:attrNameLst>
                                          <p:attrName>style.visibility</p:attrName>
                                        </p:attrNameLst>
                                      </p:cBhvr>
                                      <p:to>
                                        <p:strVal val="visible"/>
                                      </p:to>
                                    </p:set>
                                    <p:animEffect transition="in" filter="blinds(horizontal)">
                                      <p:cBhvr>
                                        <p:cTn id="40" dur="500"/>
                                        <p:tgtEl>
                                          <p:spTgt spid="6146">
                                            <p:txEl>
                                              <p:pRg st="14" end="14"/>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nodeType="clickEffect">
                                  <p:stCondLst>
                                    <p:cond delay="0"/>
                                  </p:stCondLst>
                                  <p:childTnLst>
                                    <p:set>
                                      <p:cBhvr>
                                        <p:cTn id="44" dur="1" fill="hold">
                                          <p:stCondLst>
                                            <p:cond delay="0"/>
                                          </p:stCondLst>
                                        </p:cTn>
                                        <p:tgtEl>
                                          <p:spTgt spid="6146">
                                            <p:txEl>
                                              <p:pRg st="15" end="15"/>
                                            </p:txEl>
                                          </p:spTgt>
                                        </p:tgtEl>
                                        <p:attrNameLst>
                                          <p:attrName>style.visibility</p:attrName>
                                        </p:attrNameLst>
                                      </p:cBhvr>
                                      <p:to>
                                        <p:strVal val="visible"/>
                                      </p:to>
                                    </p:set>
                                    <p:animEffect transition="in" filter="blinds(horizontal)">
                                      <p:cBhvr>
                                        <p:cTn id="45" dur="500"/>
                                        <p:tgtEl>
                                          <p:spTgt spid="6146">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F91D98F0-D615-4633-B6D0-0BCE3B39D417}"/>
              </a:ext>
            </a:extLst>
          </p:cNvPr>
          <p:cNvSpPr>
            <a:spLocks noChangeArrowheads="1"/>
          </p:cNvSpPr>
          <p:nvPr/>
        </p:nvSpPr>
        <p:spPr bwMode="auto">
          <a:xfrm>
            <a:off x="0" y="0"/>
            <a:ext cx="9144000" cy="3200400"/>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de-DE" altLang="de-DE" dirty="0">
                <a:latin typeface="Arial" panose="020B0604020202020204" pitchFamily="34" charset="0"/>
              </a:rPr>
              <a:t>Form und Funktion des</a:t>
            </a:r>
          </a:p>
          <a:p>
            <a:pPr algn="ctr">
              <a:spcBef>
                <a:spcPct val="0"/>
              </a:spcBef>
              <a:buFontTx/>
              <a:buNone/>
            </a:pPr>
            <a:r>
              <a:rPr lang="de-DE" altLang="de-DE" dirty="0">
                <a:latin typeface="Arial" panose="020B0604020202020204" pitchFamily="34" charset="0"/>
              </a:rPr>
              <a:t>Kraniomandibulären Systems –</a:t>
            </a:r>
          </a:p>
          <a:p>
            <a:pPr algn="ctr">
              <a:spcBef>
                <a:spcPct val="0"/>
              </a:spcBef>
              <a:buFontTx/>
              <a:buNone/>
            </a:pPr>
            <a:r>
              <a:rPr lang="de-DE" altLang="de-DE" dirty="0">
                <a:solidFill>
                  <a:srgbClr val="FF0000"/>
                </a:solidFill>
                <a:latin typeface="Arial" panose="020B0604020202020204" pitchFamily="34" charset="0"/>
              </a:rPr>
              <a:t>Was wisst Ihr bereits?</a:t>
            </a:r>
            <a:endParaRPr lang="de-DE" altLang="de-DE" b="0" dirty="0">
              <a:solidFill>
                <a:srgbClr val="FF0000"/>
              </a:solidFill>
              <a:latin typeface="Arial" panose="020B0604020202020204" pitchFamily="34" charset="0"/>
            </a:endParaRPr>
          </a:p>
        </p:txBody>
      </p:sp>
      <p:pic>
        <p:nvPicPr>
          <p:cNvPr id="8195" name="Picture 3" descr="CIMG0019">
            <a:extLst>
              <a:ext uri="{FF2B5EF4-FFF2-40B4-BE49-F238E27FC236}">
                <a16:creationId xmlns:a16="http://schemas.microsoft.com/office/drawing/2014/main" id="{D13ADE25-A615-419D-AEA3-A9AEF84A60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66900" y="2819400"/>
            <a:ext cx="5410200" cy="356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3B0371CB-B25D-44A0-9549-904BA23C1208}"/>
              </a:ext>
            </a:extLst>
          </p:cNvPr>
          <p:cNvSpPr>
            <a:spLocks noChangeArrowheads="1"/>
          </p:cNvSpPr>
          <p:nvPr/>
        </p:nvSpPr>
        <p:spPr bwMode="auto">
          <a:xfrm>
            <a:off x="0" y="0"/>
            <a:ext cx="9144000" cy="3200400"/>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de-DE" altLang="de-DE" dirty="0">
                <a:latin typeface="Arial" panose="020B0604020202020204" pitchFamily="34" charset="0"/>
              </a:rPr>
              <a:t>Zahnmedizin und Kieferorthopädie –</a:t>
            </a:r>
          </a:p>
          <a:p>
            <a:pPr algn="ctr">
              <a:spcBef>
                <a:spcPct val="0"/>
              </a:spcBef>
              <a:buFontTx/>
              <a:buNone/>
            </a:pPr>
            <a:r>
              <a:rPr lang="de-DE" altLang="de-DE" dirty="0">
                <a:solidFill>
                  <a:srgbClr val="FF0033"/>
                </a:solidFill>
                <a:latin typeface="Arial" panose="020B0604020202020204" pitchFamily="34" charset="0"/>
              </a:rPr>
              <a:t>Was wollt Ihr unbedingt wissen?</a:t>
            </a:r>
          </a:p>
          <a:p>
            <a:pPr algn="ctr">
              <a:spcBef>
                <a:spcPct val="0"/>
              </a:spcBef>
              <a:buFontTx/>
              <a:buNone/>
            </a:pPr>
            <a:r>
              <a:rPr lang="de-DE" altLang="de-DE" dirty="0">
                <a:solidFill>
                  <a:srgbClr val="FF0033"/>
                </a:solidFill>
                <a:latin typeface="Arial" panose="020B0604020202020204" pitchFamily="34" charset="0"/>
              </a:rPr>
              <a:t>Welche </a:t>
            </a:r>
            <a:r>
              <a:rPr lang="de-DE" altLang="de-DE">
                <a:solidFill>
                  <a:srgbClr val="FF0033"/>
                </a:solidFill>
                <a:latin typeface="Arial" panose="020B0604020202020204" pitchFamily="34" charset="0"/>
              </a:rPr>
              <a:t>Probleme Eurer </a:t>
            </a:r>
            <a:r>
              <a:rPr lang="de-DE" altLang="de-DE" dirty="0">
                <a:solidFill>
                  <a:srgbClr val="FF0033"/>
                </a:solidFill>
                <a:latin typeface="Arial" panose="020B0604020202020204" pitchFamily="34" charset="0"/>
              </a:rPr>
              <a:t>Praxis</a:t>
            </a:r>
          </a:p>
          <a:p>
            <a:pPr algn="ctr">
              <a:spcBef>
                <a:spcPct val="0"/>
              </a:spcBef>
              <a:buFontTx/>
              <a:buNone/>
            </a:pPr>
            <a:r>
              <a:rPr lang="de-DE" altLang="de-DE" dirty="0">
                <a:solidFill>
                  <a:srgbClr val="FF0033"/>
                </a:solidFill>
                <a:latin typeface="Arial" panose="020B0604020202020204" pitchFamily="34" charset="0"/>
              </a:rPr>
              <a:t>sollen wir besprechen? </a:t>
            </a:r>
          </a:p>
          <a:p>
            <a:pPr algn="ctr">
              <a:spcBef>
                <a:spcPct val="0"/>
              </a:spcBef>
              <a:buFontTx/>
              <a:buNone/>
            </a:pPr>
            <a:endParaRPr lang="de-DE" altLang="de-DE" b="0" dirty="0">
              <a:latin typeface="Arial" panose="020B0604020202020204" pitchFamily="34" charset="0"/>
            </a:endParaRPr>
          </a:p>
        </p:txBody>
      </p:sp>
      <p:pic>
        <p:nvPicPr>
          <p:cNvPr id="9219" name="Picture 4" descr="141-4196_IMG">
            <a:extLst>
              <a:ext uri="{FF2B5EF4-FFF2-40B4-BE49-F238E27FC236}">
                <a16:creationId xmlns:a16="http://schemas.microsoft.com/office/drawing/2014/main" id="{326C7413-0453-492B-8955-747EE62B75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2613" y="2700338"/>
            <a:ext cx="5383212" cy="368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Bindegewebe mikroskopisch">
            <a:extLst>
              <a:ext uri="{FF2B5EF4-FFF2-40B4-BE49-F238E27FC236}">
                <a16:creationId xmlns:a16="http://schemas.microsoft.com/office/drawing/2014/main" id="{26BE638F-6505-4357-9CC8-B0101C3D62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967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Text Box 3">
            <a:extLst>
              <a:ext uri="{FF2B5EF4-FFF2-40B4-BE49-F238E27FC236}">
                <a16:creationId xmlns:a16="http://schemas.microsoft.com/office/drawing/2014/main" id="{84BFF4B1-DE65-4C49-89B8-785D246AB0ED}"/>
              </a:ext>
            </a:extLst>
          </p:cNvPr>
          <p:cNvSpPr txBox="1">
            <a:spLocks noChangeArrowheads="1"/>
          </p:cNvSpPr>
          <p:nvPr/>
        </p:nvSpPr>
        <p:spPr bwMode="auto">
          <a:xfrm>
            <a:off x="3995738" y="333375"/>
            <a:ext cx="5148262" cy="1066800"/>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a:solidFill>
                  <a:schemeClr val="bg1"/>
                </a:solidFill>
                <a:latin typeface="Arial" panose="020B0604020202020204" pitchFamily="34" charset="0"/>
              </a:rPr>
              <a:t>Das Bindegewebsorgan</a:t>
            </a:r>
          </a:p>
          <a:p>
            <a:pPr>
              <a:spcBef>
                <a:spcPct val="0"/>
              </a:spcBef>
              <a:buFontTx/>
              <a:buNone/>
            </a:pPr>
            <a:r>
              <a:rPr lang="de-DE" altLang="de-DE">
                <a:solidFill>
                  <a:schemeClr val="bg1"/>
                </a:solidFill>
                <a:latin typeface="Arial" panose="020B0604020202020204" pitchFamily="34" charset="0"/>
              </a:rPr>
              <a:t>Das Fasziensystem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2">
            <a:extLst>
              <a:ext uri="{FF2B5EF4-FFF2-40B4-BE49-F238E27FC236}">
                <a16:creationId xmlns:a16="http://schemas.microsoft.com/office/drawing/2014/main" id="{C9A3DF49-6560-4D46-8C30-7B9D94BD3B12}"/>
              </a:ext>
            </a:extLst>
          </p:cNvPr>
          <p:cNvSpPr txBox="1">
            <a:spLocks noChangeArrowheads="1"/>
          </p:cNvSpPr>
          <p:nvPr/>
        </p:nvSpPr>
        <p:spPr bwMode="auto">
          <a:xfrm>
            <a:off x="152400" y="6019800"/>
            <a:ext cx="45720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sz="1600" b="0">
                <a:latin typeface="Arial" panose="020B0604020202020204" pitchFamily="34" charset="0"/>
              </a:rPr>
              <a:t>Williams PL (Ed.): Gray´s Anatomy. 13th Edition. New York 1995</a:t>
            </a:r>
          </a:p>
        </p:txBody>
      </p:sp>
      <p:pic>
        <p:nvPicPr>
          <p:cNvPr id="11267" name="Picture 3" descr="Feinstruktur Haut gedreht">
            <a:extLst>
              <a:ext uri="{FF2B5EF4-FFF2-40B4-BE49-F238E27FC236}">
                <a16:creationId xmlns:a16="http://schemas.microsoft.com/office/drawing/2014/main" id="{27AA4034-8A34-4B20-9C82-B435D52C96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28600"/>
            <a:ext cx="7391400" cy="568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141-4182_IMG">
            <a:extLst>
              <a:ext uri="{FF2B5EF4-FFF2-40B4-BE49-F238E27FC236}">
                <a16:creationId xmlns:a16="http://schemas.microsoft.com/office/drawing/2014/main" id="{EE915733-4D47-45A3-BF64-2BA0B70A78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5" name="Text Box 3">
            <a:extLst>
              <a:ext uri="{FF2B5EF4-FFF2-40B4-BE49-F238E27FC236}">
                <a16:creationId xmlns:a16="http://schemas.microsoft.com/office/drawing/2014/main" id="{316D520D-707B-4EB7-910E-38B67D399D5B}"/>
              </a:ext>
            </a:extLst>
          </p:cNvPr>
          <p:cNvSpPr txBox="1">
            <a:spLocks noChangeArrowheads="1"/>
          </p:cNvSpPr>
          <p:nvPr/>
        </p:nvSpPr>
        <p:spPr bwMode="auto">
          <a:xfrm>
            <a:off x="304800" y="304800"/>
            <a:ext cx="8534400" cy="273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de-DE" altLang="de-DE" sz="4400">
                <a:solidFill>
                  <a:schemeClr val="bg1"/>
                </a:solidFill>
                <a:latin typeface="Arial" panose="020B0604020202020204" pitchFamily="34" charset="0"/>
              </a:rPr>
              <a:t>„Das Bindegewebe ist das Wasser, in dem der Fisch ,Mensch‘ schwimmt.“</a:t>
            </a:r>
          </a:p>
          <a:p>
            <a:pPr algn="ctr">
              <a:spcBef>
                <a:spcPct val="0"/>
              </a:spcBef>
              <a:buFontTx/>
              <a:buNone/>
            </a:pPr>
            <a:endParaRPr lang="de-DE" altLang="de-DE" sz="2000">
              <a:solidFill>
                <a:schemeClr val="bg1"/>
              </a:solidFill>
              <a:latin typeface="Arial" panose="020B0604020202020204" pitchFamily="34" charset="0"/>
            </a:endParaRPr>
          </a:p>
          <a:p>
            <a:pPr algn="ctr">
              <a:spcBef>
                <a:spcPct val="0"/>
              </a:spcBef>
              <a:buFontTx/>
              <a:buNone/>
            </a:pPr>
            <a:r>
              <a:rPr lang="de-DE" altLang="de-DE" sz="2000">
                <a:solidFill>
                  <a:schemeClr val="bg1"/>
                </a:solidFill>
                <a:latin typeface="Arial" panose="020B0604020202020204" pitchFamily="34" charset="0"/>
              </a:rPr>
              <a:t>Dr. med. Ulrich Randoll  (München 2005)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Feinstruktur Muskel">
            <a:extLst>
              <a:ext uri="{FF2B5EF4-FFF2-40B4-BE49-F238E27FC236}">
                <a16:creationId xmlns:a16="http://schemas.microsoft.com/office/drawing/2014/main" id="{E473DB99-95A9-4776-A0C3-98CF14B99F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52400"/>
            <a:ext cx="4859338" cy="658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Picture 3" descr="Feinstruktur Sehne">
            <a:extLst>
              <a:ext uri="{FF2B5EF4-FFF2-40B4-BE49-F238E27FC236}">
                <a16:creationId xmlns:a16="http://schemas.microsoft.com/office/drawing/2014/main" id="{A09E4F6E-039B-416C-8EC3-05F244190E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152400"/>
            <a:ext cx="3406775"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Text Box 4">
            <a:extLst>
              <a:ext uri="{FF2B5EF4-FFF2-40B4-BE49-F238E27FC236}">
                <a16:creationId xmlns:a16="http://schemas.microsoft.com/office/drawing/2014/main" id="{04BF09A2-EA14-4351-8659-C1F0AE2F2F9B}"/>
              </a:ext>
            </a:extLst>
          </p:cNvPr>
          <p:cNvSpPr txBox="1">
            <a:spLocks noChangeArrowheads="1"/>
          </p:cNvSpPr>
          <p:nvPr/>
        </p:nvSpPr>
        <p:spPr bwMode="auto">
          <a:xfrm>
            <a:off x="5105400" y="5943600"/>
            <a:ext cx="43434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1400" b="0">
                <a:solidFill>
                  <a:srgbClr val="000000"/>
                </a:solidFill>
                <a:latin typeface="Arial" panose="020B0604020202020204" pitchFamily="34" charset="0"/>
              </a:rPr>
              <a:t>Van der Berg: Das Bindegewebe des Bewegungsapparats verstehen und beeinflussen. Angewandte Physiologie 1. Stuttgart 1999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D5771AC6-9C47-491D-B050-3B711A6F1241}"/>
              </a:ext>
            </a:extLst>
          </p:cNvPr>
          <p:cNvSpPr>
            <a:spLocks noChangeArrowheads="1"/>
          </p:cNvSpPr>
          <p:nvPr/>
        </p:nvSpPr>
        <p:spPr bwMode="auto">
          <a:xfrm>
            <a:off x="0" y="0"/>
            <a:ext cx="9144000" cy="6858000"/>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17411" name="Rectangle 3">
            <a:extLst>
              <a:ext uri="{FF2B5EF4-FFF2-40B4-BE49-F238E27FC236}">
                <a16:creationId xmlns:a16="http://schemas.microsoft.com/office/drawing/2014/main" id="{E3D8D5F1-2EFF-40D3-8572-3A022C99EADB}"/>
              </a:ext>
            </a:extLst>
          </p:cNvPr>
          <p:cNvSpPr>
            <a:spLocks noChangeArrowheads="1"/>
          </p:cNvSpPr>
          <p:nvPr/>
        </p:nvSpPr>
        <p:spPr bwMode="auto">
          <a:xfrm>
            <a:off x="2133600" y="76200"/>
            <a:ext cx="4724400" cy="304800"/>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de-DE" altLang="de-DE" sz="2000">
                <a:solidFill>
                  <a:schemeClr val="bg1"/>
                </a:solidFill>
                <a:latin typeface="Arial" panose="020B0604020202020204" pitchFamily="34" charset="0"/>
              </a:rPr>
              <a:t>Das Viszerale Fasziensystem</a:t>
            </a:r>
            <a:endParaRPr lang="de-DE" altLang="de-DE" sz="2400" b="0"/>
          </a:p>
        </p:txBody>
      </p:sp>
      <p:pic>
        <p:nvPicPr>
          <p:cNvPr id="17412" name="Picture 4" descr="BodyScan">
            <a:extLst>
              <a:ext uri="{FF2B5EF4-FFF2-40B4-BE49-F238E27FC236}">
                <a16:creationId xmlns:a16="http://schemas.microsoft.com/office/drawing/2014/main" id="{BF94B0D3-B911-411E-B2CB-050415F4F4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9638" y="457200"/>
            <a:ext cx="4640262"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3">
            <a:extLst>
              <a:ext uri="{FF2B5EF4-FFF2-40B4-BE49-F238E27FC236}">
                <a16:creationId xmlns:a16="http://schemas.microsoft.com/office/drawing/2014/main" id="{381F8DBF-7F97-4874-9D48-CEC80C87E9B3}"/>
              </a:ext>
            </a:extLst>
          </p:cNvPr>
          <p:cNvSpPr txBox="1">
            <a:spLocks noChangeArrowheads="1"/>
          </p:cNvSpPr>
          <p:nvPr/>
        </p:nvSpPr>
        <p:spPr bwMode="auto">
          <a:xfrm>
            <a:off x="0" y="0"/>
            <a:ext cx="9144000" cy="954088"/>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de-DE" altLang="de-DE" sz="2800">
                <a:solidFill>
                  <a:schemeClr val="bg1"/>
                </a:solidFill>
                <a:latin typeface="Arial" panose="020B0604020202020204" pitchFamily="34" charset="0"/>
              </a:rPr>
              <a:t>durales Fasziensystem</a:t>
            </a:r>
            <a:br>
              <a:rPr lang="de-DE" altLang="de-DE" sz="2800">
                <a:solidFill>
                  <a:schemeClr val="bg1"/>
                </a:solidFill>
                <a:latin typeface="Arial" panose="020B0604020202020204" pitchFamily="34" charset="0"/>
              </a:rPr>
            </a:br>
            <a:r>
              <a:rPr lang="de-DE" altLang="de-DE" sz="2800">
                <a:solidFill>
                  <a:schemeClr val="bg1"/>
                </a:solidFill>
                <a:latin typeface="Arial" panose="020B0604020202020204" pitchFamily="34" charset="0"/>
              </a:rPr>
              <a:t>(das „Kraniosakrale System“)</a:t>
            </a:r>
          </a:p>
        </p:txBody>
      </p:sp>
      <p:pic>
        <p:nvPicPr>
          <p:cNvPr id="19459" name="Picture 5">
            <a:extLst>
              <a:ext uri="{FF2B5EF4-FFF2-40B4-BE49-F238E27FC236}">
                <a16:creationId xmlns:a16="http://schemas.microsoft.com/office/drawing/2014/main" id="{48ED7254-8F50-41B6-9D1C-8F35963567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38" y="1071563"/>
            <a:ext cx="5429250"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0" name="Picture 4">
            <a:extLst>
              <a:ext uri="{FF2B5EF4-FFF2-40B4-BE49-F238E27FC236}">
                <a16:creationId xmlns:a16="http://schemas.microsoft.com/office/drawing/2014/main" id="{216FBB83-8422-47BF-A929-9FBEDE6690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4938" y="1214438"/>
            <a:ext cx="3714750" cy="537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9" descr="Bild WG Sutherland">
            <a:extLst>
              <a:ext uri="{FF2B5EF4-FFF2-40B4-BE49-F238E27FC236}">
                <a16:creationId xmlns:a16="http://schemas.microsoft.com/office/drawing/2014/main" id="{7B2D977D-ABE6-455F-B54C-6111FDECC9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7125" y="1169988"/>
            <a:ext cx="3992563" cy="533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7" name="Picture 6">
            <a:extLst>
              <a:ext uri="{FF2B5EF4-FFF2-40B4-BE49-F238E27FC236}">
                <a16:creationId xmlns:a16="http://schemas.microsoft.com/office/drawing/2014/main" id="{A29F65B2-AED9-457A-91AC-576394B42C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188" y="1928813"/>
            <a:ext cx="2266950"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7">
            <a:extLst>
              <a:ext uri="{FF2B5EF4-FFF2-40B4-BE49-F238E27FC236}">
                <a16:creationId xmlns:a16="http://schemas.microsoft.com/office/drawing/2014/main" id="{7780EE02-DE75-48B1-AEFB-5FD696CDC6E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9063" y="1928813"/>
            <a:ext cx="903287"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8">
            <a:extLst>
              <a:ext uri="{FF2B5EF4-FFF2-40B4-BE49-F238E27FC236}">
                <a16:creationId xmlns:a16="http://schemas.microsoft.com/office/drawing/2014/main" id="{90F96B1F-608E-4917-AD3B-F144ADE76D8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71750" y="1928813"/>
            <a:ext cx="1287463" cy="307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0" name="Text Box 3">
            <a:extLst>
              <a:ext uri="{FF2B5EF4-FFF2-40B4-BE49-F238E27FC236}">
                <a16:creationId xmlns:a16="http://schemas.microsoft.com/office/drawing/2014/main" id="{6A43C7A5-2DA9-4C19-ACCB-9011D7FCB603}"/>
              </a:ext>
            </a:extLst>
          </p:cNvPr>
          <p:cNvSpPr txBox="1">
            <a:spLocks noChangeArrowheads="1"/>
          </p:cNvSpPr>
          <p:nvPr/>
        </p:nvSpPr>
        <p:spPr bwMode="auto">
          <a:xfrm>
            <a:off x="0" y="0"/>
            <a:ext cx="9144000" cy="954088"/>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2800">
                <a:solidFill>
                  <a:schemeClr val="bg1"/>
                </a:solidFill>
                <a:latin typeface="Arial" panose="020B0604020202020204" pitchFamily="34" charset="0"/>
              </a:rPr>
              <a:t>WG Sutherland beobachtet 1898 die unterschiedlichen Formen von kranialen Suturen: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a:extLst>
              <a:ext uri="{FF2B5EF4-FFF2-40B4-BE49-F238E27FC236}">
                <a16:creationId xmlns:a16="http://schemas.microsoft.com/office/drawing/2014/main" id="{918F7B77-1CF7-4B71-8773-6121EED5D8C1}"/>
              </a:ext>
            </a:extLst>
          </p:cNvPr>
          <p:cNvSpPr txBox="1">
            <a:spLocks noChangeArrowheads="1"/>
          </p:cNvSpPr>
          <p:nvPr/>
        </p:nvSpPr>
        <p:spPr bwMode="auto">
          <a:xfrm>
            <a:off x="304800" y="304800"/>
            <a:ext cx="86106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sz="2000" b="0">
                <a:latin typeface="Arial" panose="020B0604020202020204" pitchFamily="34" charset="0"/>
              </a:rPr>
              <a:t>Knaup B, Yildizhan F, Wehrbein H.</a:t>
            </a:r>
            <a:br>
              <a:rPr lang="de-DE" altLang="de-DE" sz="2000" b="0">
                <a:latin typeface="Arial" panose="020B0604020202020204" pitchFamily="34" charset="0"/>
              </a:rPr>
            </a:br>
            <a:r>
              <a:rPr lang="de-DE" altLang="de-DE" sz="2000" b="0">
                <a:latin typeface="Arial" panose="020B0604020202020204" pitchFamily="34" charset="0"/>
              </a:rPr>
              <a:t>Altersveränderungen der Sutura palatina mediana – </a:t>
            </a:r>
            <a:br>
              <a:rPr lang="de-DE" altLang="de-DE" sz="2000" b="0">
                <a:latin typeface="Arial" panose="020B0604020202020204" pitchFamily="34" charset="0"/>
              </a:rPr>
            </a:br>
            <a:r>
              <a:rPr lang="de-DE" altLang="de-DE" sz="2000" b="0">
                <a:latin typeface="Arial" panose="020B0604020202020204" pitchFamily="34" charset="0"/>
              </a:rPr>
              <a:t>Eine histomorphologische Studie.</a:t>
            </a:r>
            <a:br>
              <a:rPr lang="de-DE" altLang="de-DE" sz="2000" b="0">
                <a:latin typeface="Arial" panose="020B0604020202020204" pitchFamily="34" charset="0"/>
              </a:rPr>
            </a:br>
            <a:r>
              <a:rPr lang="de-DE" altLang="de-DE" sz="2000" b="0">
                <a:latin typeface="Arial" panose="020B0604020202020204" pitchFamily="34" charset="0"/>
              </a:rPr>
              <a:t>Fortschr Kieferorthop 2004; 65(6): 467-74</a:t>
            </a:r>
          </a:p>
          <a:p>
            <a:pPr eaLnBrk="1" hangingPunct="1">
              <a:spcBef>
                <a:spcPct val="0"/>
              </a:spcBef>
              <a:buFontTx/>
              <a:buNone/>
            </a:pPr>
            <a:endParaRPr lang="de-DE" altLang="de-DE" sz="1000" b="0">
              <a:latin typeface="Arial" panose="020B0604020202020204" pitchFamily="34" charset="0"/>
            </a:endParaRPr>
          </a:p>
          <a:p>
            <a:pPr eaLnBrk="1" hangingPunct="1">
              <a:spcBef>
                <a:spcPct val="0"/>
              </a:spcBef>
              <a:buFontTx/>
              <a:buNone/>
            </a:pPr>
            <a:r>
              <a:rPr lang="de-DE" altLang="de-DE" sz="2000" b="0">
                <a:latin typeface="Arial" panose="020B0604020202020204" pitchFamily="34" charset="0"/>
              </a:rPr>
              <a:t>Material und Methode:</a:t>
            </a:r>
          </a:p>
          <a:p>
            <a:pPr eaLnBrk="1" hangingPunct="1">
              <a:spcBef>
                <a:spcPct val="0"/>
              </a:spcBef>
              <a:buFontTx/>
              <a:buNone/>
            </a:pPr>
            <a:r>
              <a:rPr lang="de-DE" altLang="de-DE" sz="2000" b="0">
                <a:latin typeface="Arial" panose="020B0604020202020204" pitchFamily="34" charset="0"/>
              </a:rPr>
              <a:t>Gewebeblöcke der Region der Sutura palatina mediana aus Autopsien von 22 im Alter zwischen 18 und 63 Jahren Verstorbenen (19 männlich, 3 weiblich) wurden histologisch aufbereitet und histomorphometrisch untersucht. Es wurden zwei Altersgruppen gebildet: jüngere Gruppe &lt; 25 Jahre (10 Verstorbene) und ältere Gruppe &gt; 26 Jahre (12 Verstorbene).</a:t>
            </a:r>
          </a:p>
          <a:p>
            <a:pPr eaLnBrk="1" hangingPunct="1">
              <a:spcBef>
                <a:spcPct val="0"/>
              </a:spcBef>
              <a:buFontTx/>
              <a:buNone/>
            </a:pPr>
            <a:endParaRPr lang="de-DE" altLang="de-DE" sz="1000" b="0">
              <a:latin typeface="Arial" panose="020B0604020202020204" pitchFamily="34" charset="0"/>
            </a:endParaRPr>
          </a:p>
          <a:p>
            <a:pPr eaLnBrk="1" hangingPunct="1">
              <a:spcBef>
                <a:spcPct val="0"/>
              </a:spcBef>
              <a:buFontTx/>
              <a:buNone/>
            </a:pPr>
            <a:r>
              <a:rPr lang="de-DE" altLang="de-DE" sz="2000" b="0">
                <a:latin typeface="Arial" panose="020B0604020202020204" pitchFamily="34" charset="0"/>
              </a:rPr>
              <a:t>Ergebnisse:</a:t>
            </a:r>
          </a:p>
          <a:p>
            <a:pPr eaLnBrk="1" hangingPunct="1">
              <a:spcBef>
                <a:spcPct val="0"/>
              </a:spcBef>
              <a:buFontTx/>
              <a:buNone/>
            </a:pPr>
            <a:r>
              <a:rPr lang="de-DE" altLang="de-DE" sz="2000" b="0">
                <a:latin typeface="Arial" panose="020B0604020202020204" pitchFamily="34" charset="0"/>
              </a:rPr>
              <a:t>Der Median der Verknöcherungsstrecken der Sutur in der jüngeren Gruppe war 0 %, in der älteren Gruppe 3,11 %.</a:t>
            </a:r>
            <a:br>
              <a:rPr lang="de-DE" altLang="de-DE" sz="2000" b="0">
                <a:latin typeface="Arial" panose="020B0604020202020204" pitchFamily="34" charset="0"/>
              </a:rPr>
            </a:br>
            <a:r>
              <a:rPr lang="de-DE" altLang="de-DE" sz="2000" b="0">
                <a:latin typeface="Arial" panose="020B0604020202020204" pitchFamily="34" charset="0"/>
              </a:rPr>
              <a:t>Die maximal gefundene Verknöcherungsstrecke bei einem 44jährigen Mann war 13,1 %.</a:t>
            </a:r>
          </a:p>
          <a:p>
            <a:pPr eaLnBrk="1" hangingPunct="1">
              <a:spcBef>
                <a:spcPct val="0"/>
              </a:spcBef>
              <a:buFontTx/>
              <a:buNone/>
            </a:pPr>
            <a:r>
              <a:rPr lang="de-DE" altLang="de-DE" sz="2000" b="0">
                <a:latin typeface="Arial" panose="020B0604020202020204" pitchFamily="34" charset="0"/>
              </a:rPr>
              <a:t>Die Weite der Sutur nimmt mit zunehmendem Alter statistisch signifikant ab.</a:t>
            </a:r>
          </a:p>
        </p:txBody>
      </p:sp>
      <p:sp>
        <p:nvSpPr>
          <p:cNvPr id="5" name="Text Box 3">
            <a:extLst>
              <a:ext uri="{FF2B5EF4-FFF2-40B4-BE49-F238E27FC236}">
                <a16:creationId xmlns:a16="http://schemas.microsoft.com/office/drawing/2014/main" id="{29EF9611-2306-41C9-A2D2-3E9B44B82769}"/>
              </a:ext>
            </a:extLst>
          </p:cNvPr>
          <p:cNvSpPr txBox="1">
            <a:spLocks noChangeArrowheads="1"/>
          </p:cNvSpPr>
          <p:nvPr/>
        </p:nvSpPr>
        <p:spPr bwMode="auto">
          <a:xfrm>
            <a:off x="0" y="6027738"/>
            <a:ext cx="9144000" cy="830262"/>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de-DE" altLang="de-DE" sz="2400">
                <a:solidFill>
                  <a:schemeClr val="bg1"/>
                </a:solidFill>
                <a:latin typeface="Arial" panose="020B0604020202020204" pitchFamily="34" charset="0"/>
              </a:rPr>
              <a:t>„Suturen verknöchern nicht. Die Schädelknochen sind gegeneinander beweglich – zeitlebens!“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3">
            <a:extLst>
              <a:ext uri="{FF2B5EF4-FFF2-40B4-BE49-F238E27FC236}">
                <a16:creationId xmlns:a16="http://schemas.microsoft.com/office/drawing/2014/main" id="{2C2FA735-0FFF-43F2-83B2-B51D10B3B4DD}"/>
              </a:ext>
            </a:extLst>
          </p:cNvPr>
          <p:cNvSpPr txBox="1">
            <a:spLocks noChangeArrowheads="1"/>
          </p:cNvSpPr>
          <p:nvPr/>
        </p:nvSpPr>
        <p:spPr bwMode="auto">
          <a:xfrm>
            <a:off x="0" y="0"/>
            <a:ext cx="9144000" cy="954088"/>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de-DE" altLang="de-DE" sz="2800">
                <a:solidFill>
                  <a:schemeClr val="bg1"/>
                </a:solidFill>
                <a:latin typeface="Arial" panose="020B0604020202020204" pitchFamily="34" charset="0"/>
              </a:rPr>
              <a:t>47jährige Frau, 12 Monate mit Damon-System behandelt bis einschließlich 0.014x0.025 CuNiTi</a:t>
            </a:r>
          </a:p>
        </p:txBody>
      </p:sp>
      <p:pic>
        <p:nvPicPr>
          <p:cNvPr id="2" name="Morphing Theresa Hager">
            <a:hlinkClick r:id="" action="ppaction://media"/>
            <a:extLst>
              <a:ext uri="{FF2B5EF4-FFF2-40B4-BE49-F238E27FC236}">
                <a16:creationId xmlns:a16="http://schemas.microsoft.com/office/drawing/2014/main" id="{8FA31B2C-A57B-E908-1DA0-A6CEBABCCBFE}"/>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rot="10800000">
            <a:off x="4788024" y="1210518"/>
            <a:ext cx="3960440" cy="2726535"/>
          </a:xfrm>
          <a:prstGeom prst="rect">
            <a:avLst/>
          </a:prstGeom>
        </p:spPr>
      </p:pic>
      <p:pic>
        <p:nvPicPr>
          <p:cNvPr id="8" name="hodgson">
            <a:hlinkClick r:id="" action="ppaction://media"/>
            <a:extLst>
              <a:ext uri="{FF2B5EF4-FFF2-40B4-BE49-F238E27FC236}">
                <a16:creationId xmlns:a16="http://schemas.microsoft.com/office/drawing/2014/main" id="{D3B92973-D1E2-34AC-CEA0-80532F3FC1B9}"/>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323528" y="1210519"/>
            <a:ext cx="4069818" cy="27146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8" fill="hold" display="0">
                  <p:stCondLst>
                    <p:cond delay="indefinite"/>
                  </p:stCondLst>
                </p:cTn>
                <p:tgtEl>
                  <p:spTgt spid="2"/>
                </p:tgtEl>
              </p:cMediaNode>
            </p:video>
            <p:video>
              <p:cMediaNode vol="80000">
                <p:cTn id="9" fill="hold" display="0">
                  <p:stCondLst>
                    <p:cond delay="indefinite"/>
                  </p:stCondLst>
                </p:cTn>
                <p:tgtEl>
                  <p:spTgt spid="8"/>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a:extLst>
              <a:ext uri="{FF2B5EF4-FFF2-40B4-BE49-F238E27FC236}">
                <a16:creationId xmlns:a16="http://schemas.microsoft.com/office/drawing/2014/main" id="{D287BE1A-BCC2-4790-AC8B-1EB22957F42F}"/>
              </a:ext>
            </a:extLst>
          </p:cNvPr>
          <p:cNvSpPr txBox="1">
            <a:spLocks noChangeArrowheads="1"/>
          </p:cNvSpPr>
          <p:nvPr/>
        </p:nvSpPr>
        <p:spPr bwMode="auto">
          <a:xfrm>
            <a:off x="4572000" y="152400"/>
            <a:ext cx="4572000" cy="466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87325" indent="-1873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sz="2000">
                <a:solidFill>
                  <a:srgbClr val="0070C0"/>
                </a:solidFill>
                <a:latin typeface="Arial" panose="020B0604020202020204" pitchFamily="34" charset="0"/>
              </a:rPr>
              <a:t>Funktionen des Fasziensystems</a:t>
            </a:r>
          </a:p>
          <a:p>
            <a:pPr eaLnBrk="1" hangingPunct="1">
              <a:spcBef>
                <a:spcPct val="0"/>
              </a:spcBef>
              <a:buFontTx/>
              <a:buNone/>
            </a:pPr>
            <a:r>
              <a:rPr lang="de-DE" altLang="de-DE" sz="2000">
                <a:solidFill>
                  <a:srgbClr val="0070C0"/>
                </a:solidFill>
                <a:latin typeface="Arial" panose="020B0604020202020204" pitchFamily="34" charset="0"/>
              </a:rPr>
              <a:t>bzw. des Bindegewebsorgans</a:t>
            </a:r>
          </a:p>
          <a:p>
            <a:pPr eaLnBrk="1" hangingPunct="1">
              <a:spcBef>
                <a:spcPct val="0"/>
              </a:spcBef>
              <a:buFontTx/>
              <a:buNone/>
            </a:pPr>
            <a:endParaRPr lang="de-DE" altLang="de-DE" sz="2000" b="0">
              <a:solidFill>
                <a:srgbClr val="0070C0"/>
              </a:solidFill>
              <a:latin typeface="Arial" panose="020B0604020202020204" pitchFamily="34" charset="0"/>
            </a:endParaRPr>
          </a:p>
          <a:p>
            <a:pPr eaLnBrk="1" hangingPunct="1">
              <a:spcBef>
                <a:spcPct val="0"/>
              </a:spcBef>
            </a:pPr>
            <a:r>
              <a:rPr lang="de-DE" altLang="de-DE" sz="2000" b="0">
                <a:solidFill>
                  <a:srgbClr val="0070C0"/>
                </a:solidFill>
                <a:latin typeface="Arial" panose="020B0604020202020204" pitchFamily="34" charset="0"/>
              </a:rPr>
              <a:t>Sensorische Funktionen (Tast- und Temperaturempfinden, Proprio-zeption, Nozizeption)</a:t>
            </a:r>
          </a:p>
          <a:p>
            <a:pPr eaLnBrk="1" hangingPunct="1">
              <a:spcBef>
                <a:spcPct val="0"/>
              </a:spcBef>
            </a:pPr>
            <a:r>
              <a:rPr lang="de-DE" altLang="de-DE" sz="2000" b="0">
                <a:solidFill>
                  <a:srgbClr val="0070C0"/>
                </a:solidFill>
                <a:latin typeface="Arial" panose="020B0604020202020204" pitchFamily="34" charset="0"/>
              </a:rPr>
              <a:t>Ver- und Entsorgung parenchymöser Gewebe</a:t>
            </a:r>
          </a:p>
          <a:p>
            <a:pPr eaLnBrk="1" hangingPunct="1">
              <a:spcBef>
                <a:spcPct val="0"/>
              </a:spcBef>
            </a:pPr>
            <a:r>
              <a:rPr lang="de-DE" altLang="de-DE" sz="2000" b="0">
                <a:solidFill>
                  <a:srgbClr val="0070C0"/>
                </a:solidFill>
                <a:latin typeface="Arial" panose="020B0604020202020204" pitchFamily="34" charset="0"/>
              </a:rPr>
              <a:t>Unspezifische und spezifische Immunfunktionen</a:t>
            </a:r>
          </a:p>
          <a:p>
            <a:pPr eaLnBrk="1" hangingPunct="1">
              <a:spcBef>
                <a:spcPct val="0"/>
              </a:spcBef>
            </a:pPr>
            <a:r>
              <a:rPr lang="de-DE" altLang="de-DE" sz="2000" b="0">
                <a:solidFill>
                  <a:srgbClr val="0070C0"/>
                </a:solidFill>
                <a:latin typeface="Arial" panose="020B0604020202020204" pitchFamily="34" charset="0"/>
              </a:rPr>
              <a:t>Hämo- und Neurodynamik</a:t>
            </a:r>
          </a:p>
          <a:p>
            <a:pPr eaLnBrk="1" hangingPunct="1">
              <a:spcBef>
                <a:spcPct val="0"/>
              </a:spcBef>
            </a:pPr>
            <a:r>
              <a:rPr lang="de-DE" altLang="de-DE" sz="2000" b="0">
                <a:solidFill>
                  <a:srgbClr val="0070C0"/>
                </a:solidFill>
                <a:latin typeface="Arial" panose="020B0604020202020204" pitchFamily="34" charset="0"/>
              </a:rPr>
              <a:t>Halte- und Stützfunktion (Kraftübertragung)</a:t>
            </a:r>
          </a:p>
          <a:p>
            <a:pPr eaLnBrk="1" hangingPunct="1">
              <a:spcBef>
                <a:spcPct val="0"/>
              </a:spcBef>
            </a:pPr>
            <a:r>
              <a:rPr lang="de-DE" altLang="de-DE" sz="2000" b="0">
                <a:solidFill>
                  <a:srgbClr val="0070C0"/>
                </a:solidFill>
                <a:latin typeface="Arial" panose="020B0604020202020204" pitchFamily="34" charset="0"/>
              </a:rPr>
              <a:t>Aufnahme und Verteilung rhythmischer und episodischer Kräfte</a:t>
            </a:r>
          </a:p>
        </p:txBody>
      </p:sp>
      <p:pic>
        <p:nvPicPr>
          <p:cNvPr id="26627" name="Picture 3" descr="KL 07a">
            <a:extLst>
              <a:ext uri="{FF2B5EF4-FFF2-40B4-BE49-F238E27FC236}">
                <a16:creationId xmlns:a16="http://schemas.microsoft.com/office/drawing/2014/main" id="{3E1BDB5B-0247-4B87-AA06-EF3B0C3FDB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4799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628" name="Group 4">
            <a:extLst>
              <a:ext uri="{FF2B5EF4-FFF2-40B4-BE49-F238E27FC236}">
                <a16:creationId xmlns:a16="http://schemas.microsoft.com/office/drawing/2014/main" id="{08901243-7A85-42D2-9301-EB92E27726AC}"/>
              </a:ext>
            </a:extLst>
          </p:cNvPr>
          <p:cNvGrpSpPr>
            <a:grpSpLocks/>
          </p:cNvGrpSpPr>
          <p:nvPr/>
        </p:nvGrpSpPr>
        <p:grpSpPr bwMode="auto">
          <a:xfrm>
            <a:off x="4572000" y="4876800"/>
            <a:ext cx="1128713" cy="1473200"/>
            <a:chOff x="593" y="2757"/>
            <a:chExt cx="711" cy="928"/>
          </a:xfrm>
        </p:grpSpPr>
        <p:grpSp>
          <p:nvGrpSpPr>
            <p:cNvPr id="26629" name="Group 5">
              <a:extLst>
                <a:ext uri="{FF2B5EF4-FFF2-40B4-BE49-F238E27FC236}">
                  <a16:creationId xmlns:a16="http://schemas.microsoft.com/office/drawing/2014/main" id="{FDB60F59-8002-4B41-A04A-219C4FDB3228}"/>
                </a:ext>
              </a:extLst>
            </p:cNvPr>
            <p:cNvGrpSpPr>
              <a:grpSpLocks/>
            </p:cNvGrpSpPr>
            <p:nvPr/>
          </p:nvGrpSpPr>
          <p:grpSpPr bwMode="auto">
            <a:xfrm>
              <a:off x="715" y="2974"/>
              <a:ext cx="385" cy="711"/>
              <a:chOff x="715" y="2974"/>
              <a:chExt cx="385" cy="711"/>
            </a:xfrm>
          </p:grpSpPr>
          <p:sp>
            <p:nvSpPr>
              <p:cNvPr id="26637" name="Freeform 6">
                <a:extLst>
                  <a:ext uri="{FF2B5EF4-FFF2-40B4-BE49-F238E27FC236}">
                    <a16:creationId xmlns:a16="http://schemas.microsoft.com/office/drawing/2014/main" id="{77BEB0C2-1CBD-4D50-A519-70E851B7433C}"/>
                  </a:ext>
                </a:extLst>
              </p:cNvPr>
              <p:cNvSpPr>
                <a:spLocks noChangeAspect="1"/>
              </p:cNvSpPr>
              <p:nvPr/>
            </p:nvSpPr>
            <p:spPr bwMode="auto">
              <a:xfrm>
                <a:off x="806" y="2974"/>
                <a:ext cx="245" cy="206"/>
              </a:xfrm>
              <a:custGeom>
                <a:avLst/>
                <a:gdLst>
                  <a:gd name="T0" fmla="*/ 17 w 274"/>
                  <a:gd name="T1" fmla="*/ 120 h 204"/>
                  <a:gd name="T2" fmla="*/ 16 w 274"/>
                  <a:gd name="T3" fmla="*/ 145 h 204"/>
                  <a:gd name="T4" fmla="*/ 15 w 274"/>
                  <a:gd name="T5" fmla="*/ 181 h 204"/>
                  <a:gd name="T6" fmla="*/ 13 w 274"/>
                  <a:gd name="T7" fmla="*/ 211 h 204"/>
                  <a:gd name="T8" fmla="*/ 13 w 274"/>
                  <a:gd name="T9" fmla="*/ 228 h 204"/>
                  <a:gd name="T10" fmla="*/ 12 w 274"/>
                  <a:gd name="T11" fmla="*/ 239 h 204"/>
                  <a:gd name="T12" fmla="*/ 11 w 274"/>
                  <a:gd name="T13" fmla="*/ 245 h 204"/>
                  <a:gd name="T14" fmla="*/ 10 w 274"/>
                  <a:gd name="T15" fmla="*/ 250 h 204"/>
                  <a:gd name="T16" fmla="*/ 9 w 274"/>
                  <a:gd name="T17" fmla="*/ 253 h 204"/>
                  <a:gd name="T18" fmla="*/ 8 w 274"/>
                  <a:gd name="T19" fmla="*/ 252 h 204"/>
                  <a:gd name="T20" fmla="*/ 7 w 274"/>
                  <a:gd name="T21" fmla="*/ 245 h 204"/>
                  <a:gd name="T22" fmla="*/ 8 w 274"/>
                  <a:gd name="T23" fmla="*/ 211 h 204"/>
                  <a:gd name="T24" fmla="*/ 8 w 274"/>
                  <a:gd name="T25" fmla="*/ 218 h 204"/>
                  <a:gd name="T26" fmla="*/ 9 w 274"/>
                  <a:gd name="T27" fmla="*/ 226 h 204"/>
                  <a:gd name="T28" fmla="*/ 9 w 274"/>
                  <a:gd name="T29" fmla="*/ 233 h 204"/>
                  <a:gd name="T30" fmla="*/ 10 w 274"/>
                  <a:gd name="T31" fmla="*/ 238 h 204"/>
                  <a:gd name="T32" fmla="*/ 10 w 274"/>
                  <a:gd name="T33" fmla="*/ 238 h 204"/>
                  <a:gd name="T34" fmla="*/ 11 w 274"/>
                  <a:gd name="T35" fmla="*/ 235 h 204"/>
                  <a:gd name="T36" fmla="*/ 12 w 274"/>
                  <a:gd name="T37" fmla="*/ 225 h 204"/>
                  <a:gd name="T38" fmla="*/ 13 w 274"/>
                  <a:gd name="T39" fmla="*/ 212 h 204"/>
                  <a:gd name="T40" fmla="*/ 13 w 274"/>
                  <a:gd name="T41" fmla="*/ 191 h 204"/>
                  <a:gd name="T42" fmla="*/ 14 w 274"/>
                  <a:gd name="T43" fmla="*/ 163 h 204"/>
                  <a:gd name="T44" fmla="*/ 14 w 274"/>
                  <a:gd name="T45" fmla="*/ 145 h 204"/>
                  <a:gd name="T46" fmla="*/ 15 w 274"/>
                  <a:gd name="T47" fmla="*/ 133 h 204"/>
                  <a:gd name="T48" fmla="*/ 15 w 274"/>
                  <a:gd name="T49" fmla="*/ 118 h 204"/>
                  <a:gd name="T50" fmla="*/ 15 w 274"/>
                  <a:gd name="T51" fmla="*/ 107 h 204"/>
                  <a:gd name="T52" fmla="*/ 14 w 274"/>
                  <a:gd name="T53" fmla="*/ 93 h 204"/>
                  <a:gd name="T54" fmla="*/ 13 w 274"/>
                  <a:gd name="T55" fmla="*/ 77 h 204"/>
                  <a:gd name="T56" fmla="*/ 12 w 274"/>
                  <a:gd name="T57" fmla="*/ 33 h 204"/>
                  <a:gd name="T58" fmla="*/ 11 w 274"/>
                  <a:gd name="T59" fmla="*/ 24 h 204"/>
                  <a:gd name="T60" fmla="*/ 9 w 274"/>
                  <a:gd name="T61" fmla="*/ 20 h 204"/>
                  <a:gd name="T62" fmla="*/ 7 w 274"/>
                  <a:gd name="T63" fmla="*/ 22 h 204"/>
                  <a:gd name="T64" fmla="*/ 4 w 274"/>
                  <a:gd name="T65" fmla="*/ 27 h 204"/>
                  <a:gd name="T66" fmla="*/ 4 w 274"/>
                  <a:gd name="T67" fmla="*/ 40 h 204"/>
                  <a:gd name="T68" fmla="*/ 4 w 274"/>
                  <a:gd name="T69" fmla="*/ 78 h 204"/>
                  <a:gd name="T70" fmla="*/ 4 w 274"/>
                  <a:gd name="T71" fmla="*/ 92 h 204"/>
                  <a:gd name="T72" fmla="*/ 4 w 274"/>
                  <a:gd name="T73" fmla="*/ 105 h 204"/>
                  <a:gd name="T74" fmla="*/ 4 w 274"/>
                  <a:gd name="T75" fmla="*/ 122 h 204"/>
                  <a:gd name="T76" fmla="*/ 4 w 274"/>
                  <a:gd name="T77" fmla="*/ 133 h 204"/>
                  <a:gd name="T78" fmla="*/ 4 w 274"/>
                  <a:gd name="T79" fmla="*/ 142 h 204"/>
                  <a:gd name="T80" fmla="*/ 4 w 274"/>
                  <a:gd name="T81" fmla="*/ 149 h 204"/>
                  <a:gd name="T82" fmla="*/ 4 w 274"/>
                  <a:gd name="T83" fmla="*/ 167 h 204"/>
                  <a:gd name="T84" fmla="*/ 4 w 274"/>
                  <a:gd name="T85" fmla="*/ 183 h 204"/>
                  <a:gd name="T86" fmla="*/ 4 w 274"/>
                  <a:gd name="T87" fmla="*/ 199 h 204"/>
                  <a:gd name="T88" fmla="*/ 4 w 274"/>
                  <a:gd name="T89" fmla="*/ 197 h 204"/>
                  <a:gd name="T90" fmla="*/ 4 w 274"/>
                  <a:gd name="T91" fmla="*/ 181 h 204"/>
                  <a:gd name="T92" fmla="*/ 4 w 274"/>
                  <a:gd name="T93" fmla="*/ 159 h 204"/>
                  <a:gd name="T94" fmla="*/ 4 w 274"/>
                  <a:gd name="T95" fmla="*/ 143 h 204"/>
                  <a:gd name="T96" fmla="*/ 0 w 274"/>
                  <a:gd name="T97" fmla="*/ 127 h 204"/>
                  <a:gd name="T98" fmla="*/ 4 w 274"/>
                  <a:gd name="T99" fmla="*/ 98 h 204"/>
                  <a:gd name="T100" fmla="*/ 4 w 274"/>
                  <a:gd name="T101" fmla="*/ 49 h 204"/>
                  <a:gd name="T102" fmla="*/ 4 w 274"/>
                  <a:gd name="T103" fmla="*/ 29 h 204"/>
                  <a:gd name="T104" fmla="*/ 4 w 274"/>
                  <a:gd name="T105" fmla="*/ 14 h 204"/>
                  <a:gd name="T106" fmla="*/ 7 w 274"/>
                  <a:gd name="T107" fmla="*/ 4 h 204"/>
                  <a:gd name="T108" fmla="*/ 9 w 274"/>
                  <a:gd name="T109" fmla="*/ 1 h 204"/>
                  <a:gd name="T110" fmla="*/ 11 w 274"/>
                  <a:gd name="T111" fmla="*/ 5 h 204"/>
                  <a:gd name="T112" fmla="*/ 13 w 274"/>
                  <a:gd name="T113" fmla="*/ 14 h 204"/>
                  <a:gd name="T114" fmla="*/ 15 w 274"/>
                  <a:gd name="T115" fmla="*/ 31 h 204"/>
                  <a:gd name="T116" fmla="*/ 16 w 274"/>
                  <a:gd name="T117" fmla="*/ 80 h 204"/>
                  <a:gd name="T118" fmla="*/ 17 w 274"/>
                  <a:gd name="T119" fmla="*/ 100 h 2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4"/>
                  <a:gd name="T181" fmla="*/ 0 h 204"/>
                  <a:gd name="T182" fmla="*/ 274 w 274"/>
                  <a:gd name="T183" fmla="*/ 204 h 20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4" h="204">
                    <a:moveTo>
                      <a:pt x="273" y="75"/>
                    </a:moveTo>
                    <a:lnTo>
                      <a:pt x="271" y="85"/>
                    </a:lnTo>
                    <a:lnTo>
                      <a:pt x="271" y="95"/>
                    </a:lnTo>
                    <a:lnTo>
                      <a:pt x="268" y="104"/>
                    </a:lnTo>
                    <a:lnTo>
                      <a:pt x="266" y="112"/>
                    </a:lnTo>
                    <a:lnTo>
                      <a:pt x="263" y="120"/>
                    </a:lnTo>
                    <a:lnTo>
                      <a:pt x="259" y="128"/>
                    </a:lnTo>
                    <a:lnTo>
                      <a:pt x="254" y="135"/>
                    </a:lnTo>
                    <a:lnTo>
                      <a:pt x="250" y="142"/>
                    </a:lnTo>
                    <a:lnTo>
                      <a:pt x="243" y="150"/>
                    </a:lnTo>
                    <a:lnTo>
                      <a:pt x="236" y="156"/>
                    </a:lnTo>
                    <a:lnTo>
                      <a:pt x="229" y="161"/>
                    </a:lnTo>
                    <a:lnTo>
                      <a:pt x="223" y="167"/>
                    </a:lnTo>
                    <a:lnTo>
                      <a:pt x="215" y="173"/>
                    </a:lnTo>
                    <a:lnTo>
                      <a:pt x="208" y="178"/>
                    </a:lnTo>
                    <a:lnTo>
                      <a:pt x="200" y="184"/>
                    </a:lnTo>
                    <a:lnTo>
                      <a:pt x="193" y="188"/>
                    </a:lnTo>
                    <a:lnTo>
                      <a:pt x="188" y="189"/>
                    </a:lnTo>
                    <a:lnTo>
                      <a:pt x="182" y="191"/>
                    </a:lnTo>
                    <a:lnTo>
                      <a:pt x="176" y="193"/>
                    </a:lnTo>
                    <a:lnTo>
                      <a:pt x="172" y="195"/>
                    </a:lnTo>
                    <a:lnTo>
                      <a:pt x="166" y="197"/>
                    </a:lnTo>
                    <a:lnTo>
                      <a:pt x="161" y="198"/>
                    </a:lnTo>
                    <a:lnTo>
                      <a:pt x="155" y="200"/>
                    </a:lnTo>
                    <a:lnTo>
                      <a:pt x="151" y="201"/>
                    </a:lnTo>
                    <a:lnTo>
                      <a:pt x="145" y="203"/>
                    </a:lnTo>
                    <a:lnTo>
                      <a:pt x="140" y="203"/>
                    </a:lnTo>
                    <a:lnTo>
                      <a:pt x="134" y="203"/>
                    </a:lnTo>
                    <a:lnTo>
                      <a:pt x="128" y="202"/>
                    </a:lnTo>
                    <a:lnTo>
                      <a:pt x="123" y="202"/>
                    </a:lnTo>
                    <a:lnTo>
                      <a:pt x="117" y="201"/>
                    </a:lnTo>
                    <a:lnTo>
                      <a:pt x="112" y="199"/>
                    </a:lnTo>
                    <a:lnTo>
                      <a:pt x="107" y="195"/>
                    </a:lnTo>
                    <a:lnTo>
                      <a:pt x="92" y="176"/>
                    </a:lnTo>
                    <a:lnTo>
                      <a:pt x="123" y="158"/>
                    </a:lnTo>
                    <a:lnTo>
                      <a:pt x="123" y="161"/>
                    </a:lnTo>
                    <a:lnTo>
                      <a:pt x="125" y="163"/>
                    </a:lnTo>
                    <a:lnTo>
                      <a:pt x="126" y="167"/>
                    </a:lnTo>
                    <a:lnTo>
                      <a:pt x="128" y="168"/>
                    </a:lnTo>
                    <a:lnTo>
                      <a:pt x="130" y="172"/>
                    </a:lnTo>
                    <a:lnTo>
                      <a:pt x="132" y="174"/>
                    </a:lnTo>
                    <a:lnTo>
                      <a:pt x="134" y="176"/>
                    </a:lnTo>
                    <a:lnTo>
                      <a:pt x="137" y="178"/>
                    </a:lnTo>
                    <a:lnTo>
                      <a:pt x="138" y="181"/>
                    </a:lnTo>
                    <a:lnTo>
                      <a:pt x="141" y="183"/>
                    </a:lnTo>
                    <a:lnTo>
                      <a:pt x="143" y="185"/>
                    </a:lnTo>
                    <a:lnTo>
                      <a:pt x="146" y="186"/>
                    </a:lnTo>
                    <a:lnTo>
                      <a:pt x="148" y="188"/>
                    </a:lnTo>
                    <a:lnTo>
                      <a:pt x="152" y="188"/>
                    </a:lnTo>
                    <a:lnTo>
                      <a:pt x="156" y="188"/>
                    </a:lnTo>
                    <a:lnTo>
                      <a:pt x="160" y="188"/>
                    </a:lnTo>
                    <a:lnTo>
                      <a:pt x="165" y="188"/>
                    </a:lnTo>
                    <a:lnTo>
                      <a:pt x="171" y="187"/>
                    </a:lnTo>
                    <a:lnTo>
                      <a:pt x="176" y="185"/>
                    </a:lnTo>
                    <a:lnTo>
                      <a:pt x="182" y="181"/>
                    </a:lnTo>
                    <a:lnTo>
                      <a:pt x="186" y="179"/>
                    </a:lnTo>
                    <a:lnTo>
                      <a:pt x="192" y="175"/>
                    </a:lnTo>
                    <a:lnTo>
                      <a:pt x="196" y="171"/>
                    </a:lnTo>
                    <a:lnTo>
                      <a:pt x="202" y="166"/>
                    </a:lnTo>
                    <a:lnTo>
                      <a:pt x="206" y="162"/>
                    </a:lnTo>
                    <a:lnTo>
                      <a:pt x="210" y="157"/>
                    </a:lnTo>
                    <a:lnTo>
                      <a:pt x="213" y="153"/>
                    </a:lnTo>
                    <a:lnTo>
                      <a:pt x="218" y="147"/>
                    </a:lnTo>
                    <a:lnTo>
                      <a:pt x="222" y="143"/>
                    </a:lnTo>
                    <a:lnTo>
                      <a:pt x="226" y="138"/>
                    </a:lnTo>
                    <a:lnTo>
                      <a:pt x="230" y="133"/>
                    </a:lnTo>
                    <a:lnTo>
                      <a:pt x="235" y="128"/>
                    </a:lnTo>
                    <a:lnTo>
                      <a:pt x="235" y="124"/>
                    </a:lnTo>
                    <a:lnTo>
                      <a:pt x="235" y="120"/>
                    </a:lnTo>
                    <a:lnTo>
                      <a:pt x="235" y="117"/>
                    </a:lnTo>
                    <a:lnTo>
                      <a:pt x="237" y="111"/>
                    </a:lnTo>
                    <a:lnTo>
                      <a:pt x="237" y="108"/>
                    </a:lnTo>
                    <a:lnTo>
                      <a:pt x="237" y="102"/>
                    </a:lnTo>
                    <a:lnTo>
                      <a:pt x="237" y="99"/>
                    </a:lnTo>
                    <a:lnTo>
                      <a:pt x="238" y="93"/>
                    </a:lnTo>
                    <a:lnTo>
                      <a:pt x="237" y="89"/>
                    </a:lnTo>
                    <a:lnTo>
                      <a:pt x="237" y="85"/>
                    </a:lnTo>
                    <a:lnTo>
                      <a:pt x="236" y="82"/>
                    </a:lnTo>
                    <a:lnTo>
                      <a:pt x="236" y="76"/>
                    </a:lnTo>
                    <a:lnTo>
                      <a:pt x="234" y="72"/>
                    </a:lnTo>
                    <a:lnTo>
                      <a:pt x="233" y="68"/>
                    </a:lnTo>
                    <a:lnTo>
                      <a:pt x="232" y="64"/>
                    </a:lnTo>
                    <a:lnTo>
                      <a:pt x="230" y="59"/>
                    </a:lnTo>
                    <a:lnTo>
                      <a:pt x="223" y="52"/>
                    </a:lnTo>
                    <a:lnTo>
                      <a:pt x="215" y="44"/>
                    </a:lnTo>
                    <a:lnTo>
                      <a:pt x="206" y="39"/>
                    </a:lnTo>
                    <a:lnTo>
                      <a:pt x="198" y="33"/>
                    </a:lnTo>
                    <a:lnTo>
                      <a:pt x="188" y="29"/>
                    </a:lnTo>
                    <a:lnTo>
                      <a:pt x="179" y="25"/>
                    </a:lnTo>
                    <a:lnTo>
                      <a:pt x="169" y="24"/>
                    </a:lnTo>
                    <a:lnTo>
                      <a:pt x="160" y="21"/>
                    </a:lnTo>
                    <a:lnTo>
                      <a:pt x="148" y="21"/>
                    </a:lnTo>
                    <a:lnTo>
                      <a:pt x="138" y="20"/>
                    </a:lnTo>
                    <a:lnTo>
                      <a:pt x="127" y="21"/>
                    </a:lnTo>
                    <a:lnTo>
                      <a:pt x="117" y="21"/>
                    </a:lnTo>
                    <a:lnTo>
                      <a:pt x="106" y="22"/>
                    </a:lnTo>
                    <a:lnTo>
                      <a:pt x="97" y="24"/>
                    </a:lnTo>
                    <a:lnTo>
                      <a:pt x="87" y="25"/>
                    </a:lnTo>
                    <a:lnTo>
                      <a:pt x="78" y="27"/>
                    </a:lnTo>
                    <a:lnTo>
                      <a:pt x="73" y="32"/>
                    </a:lnTo>
                    <a:lnTo>
                      <a:pt x="69" y="36"/>
                    </a:lnTo>
                    <a:lnTo>
                      <a:pt x="66" y="40"/>
                    </a:lnTo>
                    <a:lnTo>
                      <a:pt x="62" y="43"/>
                    </a:lnTo>
                    <a:lnTo>
                      <a:pt x="58" y="49"/>
                    </a:lnTo>
                    <a:lnTo>
                      <a:pt x="56" y="53"/>
                    </a:lnTo>
                    <a:lnTo>
                      <a:pt x="52" y="57"/>
                    </a:lnTo>
                    <a:lnTo>
                      <a:pt x="50" y="61"/>
                    </a:lnTo>
                    <a:lnTo>
                      <a:pt x="48" y="67"/>
                    </a:lnTo>
                    <a:lnTo>
                      <a:pt x="46" y="71"/>
                    </a:lnTo>
                    <a:lnTo>
                      <a:pt x="45" y="77"/>
                    </a:lnTo>
                    <a:lnTo>
                      <a:pt x="45" y="80"/>
                    </a:lnTo>
                    <a:lnTo>
                      <a:pt x="45" y="86"/>
                    </a:lnTo>
                    <a:lnTo>
                      <a:pt x="46" y="92"/>
                    </a:lnTo>
                    <a:lnTo>
                      <a:pt x="47" y="97"/>
                    </a:lnTo>
                    <a:lnTo>
                      <a:pt x="50" y="102"/>
                    </a:lnTo>
                    <a:lnTo>
                      <a:pt x="52" y="105"/>
                    </a:lnTo>
                    <a:lnTo>
                      <a:pt x="54" y="108"/>
                    </a:lnTo>
                    <a:lnTo>
                      <a:pt x="55" y="111"/>
                    </a:lnTo>
                    <a:lnTo>
                      <a:pt x="57" y="113"/>
                    </a:lnTo>
                    <a:lnTo>
                      <a:pt x="57" y="117"/>
                    </a:lnTo>
                    <a:lnTo>
                      <a:pt x="57" y="119"/>
                    </a:lnTo>
                    <a:lnTo>
                      <a:pt x="57" y="122"/>
                    </a:lnTo>
                    <a:lnTo>
                      <a:pt x="58" y="124"/>
                    </a:lnTo>
                    <a:lnTo>
                      <a:pt x="57" y="128"/>
                    </a:lnTo>
                    <a:lnTo>
                      <a:pt x="57" y="131"/>
                    </a:lnTo>
                    <a:lnTo>
                      <a:pt x="57" y="135"/>
                    </a:lnTo>
                    <a:lnTo>
                      <a:pt x="57" y="137"/>
                    </a:lnTo>
                    <a:lnTo>
                      <a:pt x="57" y="140"/>
                    </a:lnTo>
                    <a:lnTo>
                      <a:pt x="57" y="143"/>
                    </a:lnTo>
                    <a:lnTo>
                      <a:pt x="57" y="147"/>
                    </a:lnTo>
                    <a:lnTo>
                      <a:pt x="59" y="150"/>
                    </a:lnTo>
                    <a:lnTo>
                      <a:pt x="51" y="151"/>
                    </a:lnTo>
                    <a:lnTo>
                      <a:pt x="46" y="151"/>
                    </a:lnTo>
                    <a:lnTo>
                      <a:pt x="40" y="151"/>
                    </a:lnTo>
                    <a:lnTo>
                      <a:pt x="35" y="150"/>
                    </a:lnTo>
                    <a:lnTo>
                      <a:pt x="29" y="148"/>
                    </a:lnTo>
                    <a:lnTo>
                      <a:pt x="26" y="145"/>
                    </a:lnTo>
                    <a:lnTo>
                      <a:pt x="22" y="142"/>
                    </a:lnTo>
                    <a:lnTo>
                      <a:pt x="18" y="139"/>
                    </a:lnTo>
                    <a:lnTo>
                      <a:pt x="14" y="135"/>
                    </a:lnTo>
                    <a:lnTo>
                      <a:pt x="11" y="131"/>
                    </a:lnTo>
                    <a:lnTo>
                      <a:pt x="8" y="127"/>
                    </a:lnTo>
                    <a:lnTo>
                      <a:pt x="6" y="121"/>
                    </a:lnTo>
                    <a:lnTo>
                      <a:pt x="4" y="118"/>
                    </a:lnTo>
                    <a:lnTo>
                      <a:pt x="2" y="112"/>
                    </a:lnTo>
                    <a:lnTo>
                      <a:pt x="0" y="107"/>
                    </a:lnTo>
                    <a:lnTo>
                      <a:pt x="0" y="102"/>
                    </a:lnTo>
                    <a:lnTo>
                      <a:pt x="2" y="92"/>
                    </a:lnTo>
                    <a:lnTo>
                      <a:pt x="6" y="82"/>
                    </a:lnTo>
                    <a:lnTo>
                      <a:pt x="10" y="73"/>
                    </a:lnTo>
                    <a:lnTo>
                      <a:pt x="16" y="64"/>
                    </a:lnTo>
                    <a:lnTo>
                      <a:pt x="21" y="57"/>
                    </a:lnTo>
                    <a:lnTo>
                      <a:pt x="29" y="49"/>
                    </a:lnTo>
                    <a:lnTo>
                      <a:pt x="36" y="42"/>
                    </a:lnTo>
                    <a:lnTo>
                      <a:pt x="46" y="34"/>
                    </a:lnTo>
                    <a:lnTo>
                      <a:pt x="54" y="29"/>
                    </a:lnTo>
                    <a:lnTo>
                      <a:pt x="63" y="24"/>
                    </a:lnTo>
                    <a:lnTo>
                      <a:pt x="72" y="19"/>
                    </a:lnTo>
                    <a:lnTo>
                      <a:pt x="82" y="14"/>
                    </a:lnTo>
                    <a:lnTo>
                      <a:pt x="92" y="10"/>
                    </a:lnTo>
                    <a:lnTo>
                      <a:pt x="102" y="6"/>
                    </a:lnTo>
                    <a:lnTo>
                      <a:pt x="112" y="4"/>
                    </a:lnTo>
                    <a:lnTo>
                      <a:pt x="123" y="0"/>
                    </a:lnTo>
                    <a:lnTo>
                      <a:pt x="134" y="1"/>
                    </a:lnTo>
                    <a:lnTo>
                      <a:pt x="145" y="1"/>
                    </a:lnTo>
                    <a:lnTo>
                      <a:pt x="156" y="2"/>
                    </a:lnTo>
                    <a:lnTo>
                      <a:pt x="169" y="3"/>
                    </a:lnTo>
                    <a:lnTo>
                      <a:pt x="179" y="5"/>
                    </a:lnTo>
                    <a:lnTo>
                      <a:pt x="190" y="7"/>
                    </a:lnTo>
                    <a:lnTo>
                      <a:pt x="200" y="11"/>
                    </a:lnTo>
                    <a:lnTo>
                      <a:pt x="212" y="14"/>
                    </a:lnTo>
                    <a:lnTo>
                      <a:pt x="220" y="19"/>
                    </a:lnTo>
                    <a:lnTo>
                      <a:pt x="230" y="24"/>
                    </a:lnTo>
                    <a:lnTo>
                      <a:pt x="238" y="31"/>
                    </a:lnTo>
                    <a:lnTo>
                      <a:pt x="246" y="37"/>
                    </a:lnTo>
                    <a:lnTo>
                      <a:pt x="253" y="46"/>
                    </a:lnTo>
                    <a:lnTo>
                      <a:pt x="261" y="55"/>
                    </a:lnTo>
                    <a:lnTo>
                      <a:pt x="266" y="65"/>
                    </a:lnTo>
                    <a:lnTo>
                      <a:pt x="273" y="75"/>
                    </a:lnTo>
                  </a:path>
                </a:pathLst>
              </a:custGeom>
              <a:solidFill>
                <a:srgbClr val="FF0000"/>
              </a:solidFill>
              <a:ln w="9525">
                <a:solidFill>
                  <a:srgbClr val="FF0000"/>
                </a:solidFill>
                <a:round/>
                <a:headEnd/>
                <a:tailEnd/>
              </a:ln>
            </p:spPr>
            <p:txBody>
              <a:bodyPr/>
              <a:lstStyle/>
              <a:p>
                <a:endParaRPr lang="de-DE"/>
              </a:p>
            </p:txBody>
          </p:sp>
          <p:sp>
            <p:nvSpPr>
              <p:cNvPr id="26638" name="Freeform 7">
                <a:extLst>
                  <a:ext uri="{FF2B5EF4-FFF2-40B4-BE49-F238E27FC236}">
                    <a16:creationId xmlns:a16="http://schemas.microsoft.com/office/drawing/2014/main" id="{9473656D-3AC0-4437-AC0F-F47A4F94DDDB}"/>
                  </a:ext>
                </a:extLst>
              </p:cNvPr>
              <p:cNvSpPr>
                <a:spLocks noChangeAspect="1"/>
              </p:cNvSpPr>
              <p:nvPr/>
            </p:nvSpPr>
            <p:spPr bwMode="auto">
              <a:xfrm>
                <a:off x="872" y="3103"/>
                <a:ext cx="11" cy="13"/>
              </a:xfrm>
              <a:custGeom>
                <a:avLst/>
                <a:gdLst>
                  <a:gd name="T0" fmla="*/ 0 w 12"/>
                  <a:gd name="T1" fmla="*/ 0 h 12"/>
                  <a:gd name="T2" fmla="*/ 6 w 12"/>
                  <a:gd name="T3" fmla="*/ 78 h 12"/>
                  <a:gd name="T4" fmla="*/ 0 w 12"/>
                  <a:gd name="T5" fmla="*/ 0 h 12"/>
                  <a:gd name="T6" fmla="*/ 0 w 12"/>
                  <a:gd name="T7" fmla="*/ 0 h 12"/>
                  <a:gd name="T8" fmla="*/ 0 w 12"/>
                  <a:gd name="T9" fmla="*/ 0 h 12"/>
                  <a:gd name="T10" fmla="*/ 0 60000 65536"/>
                  <a:gd name="T11" fmla="*/ 0 60000 65536"/>
                  <a:gd name="T12" fmla="*/ 0 60000 65536"/>
                  <a:gd name="T13" fmla="*/ 0 60000 65536"/>
                  <a:gd name="T14" fmla="*/ 0 60000 65536"/>
                  <a:gd name="T15" fmla="*/ 0 w 12"/>
                  <a:gd name="T16" fmla="*/ 0 h 12"/>
                  <a:gd name="T17" fmla="*/ 12 w 12"/>
                  <a:gd name="T18" fmla="*/ 12 h 12"/>
                </a:gdLst>
                <a:ahLst/>
                <a:cxnLst>
                  <a:cxn ang="T10">
                    <a:pos x="T0" y="T1"/>
                  </a:cxn>
                  <a:cxn ang="T11">
                    <a:pos x="T2" y="T3"/>
                  </a:cxn>
                  <a:cxn ang="T12">
                    <a:pos x="T4" y="T5"/>
                  </a:cxn>
                  <a:cxn ang="T13">
                    <a:pos x="T6" y="T7"/>
                  </a:cxn>
                  <a:cxn ang="T14">
                    <a:pos x="T8" y="T9"/>
                  </a:cxn>
                </a:cxnLst>
                <a:rect l="T15" t="T16" r="T17" b="T18"/>
                <a:pathLst>
                  <a:path w="12" h="12">
                    <a:moveTo>
                      <a:pt x="0" y="0"/>
                    </a:moveTo>
                    <a:lnTo>
                      <a:pt x="11" y="11"/>
                    </a:lnTo>
                    <a:lnTo>
                      <a:pt x="0" y="0"/>
                    </a:lnTo>
                  </a:path>
                </a:pathLst>
              </a:custGeom>
              <a:solidFill>
                <a:srgbClr val="FF0000"/>
              </a:solidFill>
              <a:ln w="9525">
                <a:solidFill>
                  <a:srgbClr val="FF0000"/>
                </a:solidFill>
                <a:round/>
                <a:headEnd/>
                <a:tailEnd/>
              </a:ln>
            </p:spPr>
            <p:txBody>
              <a:bodyPr/>
              <a:lstStyle/>
              <a:p>
                <a:endParaRPr lang="de-DE"/>
              </a:p>
            </p:txBody>
          </p:sp>
          <p:sp>
            <p:nvSpPr>
              <p:cNvPr id="26639" name="Freeform 8">
                <a:extLst>
                  <a:ext uri="{FF2B5EF4-FFF2-40B4-BE49-F238E27FC236}">
                    <a16:creationId xmlns:a16="http://schemas.microsoft.com/office/drawing/2014/main" id="{C68FF270-36AA-4DBE-934C-71C6DECEEF58}"/>
                  </a:ext>
                </a:extLst>
              </p:cNvPr>
              <p:cNvSpPr>
                <a:spLocks noChangeAspect="1"/>
              </p:cNvSpPr>
              <p:nvPr/>
            </p:nvSpPr>
            <p:spPr bwMode="auto">
              <a:xfrm>
                <a:off x="715" y="3185"/>
                <a:ext cx="170" cy="351"/>
              </a:xfrm>
              <a:custGeom>
                <a:avLst/>
                <a:gdLst>
                  <a:gd name="T0" fmla="*/ 10 w 190"/>
                  <a:gd name="T1" fmla="*/ 117 h 347"/>
                  <a:gd name="T2" fmla="*/ 9 w 190"/>
                  <a:gd name="T3" fmla="*/ 169 h 347"/>
                  <a:gd name="T4" fmla="*/ 8 w 190"/>
                  <a:gd name="T5" fmla="*/ 206 h 347"/>
                  <a:gd name="T6" fmla="*/ 6 w 190"/>
                  <a:gd name="T7" fmla="*/ 250 h 347"/>
                  <a:gd name="T8" fmla="*/ 5 w 190"/>
                  <a:gd name="T9" fmla="*/ 296 h 347"/>
                  <a:gd name="T10" fmla="*/ 4 w 190"/>
                  <a:gd name="T11" fmla="*/ 337 h 347"/>
                  <a:gd name="T12" fmla="*/ 4 w 190"/>
                  <a:gd name="T13" fmla="*/ 380 h 347"/>
                  <a:gd name="T14" fmla="*/ 4 w 190"/>
                  <a:gd name="T15" fmla="*/ 426 h 347"/>
                  <a:gd name="T16" fmla="*/ 4 w 190"/>
                  <a:gd name="T17" fmla="*/ 447 h 347"/>
                  <a:gd name="T18" fmla="*/ 4 w 190"/>
                  <a:gd name="T19" fmla="*/ 451 h 347"/>
                  <a:gd name="T20" fmla="*/ 4 w 190"/>
                  <a:gd name="T21" fmla="*/ 454 h 347"/>
                  <a:gd name="T22" fmla="*/ 4 w 190"/>
                  <a:gd name="T23" fmla="*/ 457 h 347"/>
                  <a:gd name="T24" fmla="*/ 4 w 190"/>
                  <a:gd name="T25" fmla="*/ 459 h 347"/>
                  <a:gd name="T26" fmla="*/ 4 w 190"/>
                  <a:gd name="T27" fmla="*/ 459 h 347"/>
                  <a:gd name="T28" fmla="*/ 4 w 190"/>
                  <a:gd name="T29" fmla="*/ 459 h 347"/>
                  <a:gd name="T30" fmla="*/ 2 w 190"/>
                  <a:gd name="T31" fmla="*/ 459 h 347"/>
                  <a:gd name="T32" fmla="*/ 4 w 190"/>
                  <a:gd name="T33" fmla="*/ 434 h 347"/>
                  <a:gd name="T34" fmla="*/ 4 w 190"/>
                  <a:gd name="T35" fmla="*/ 378 h 347"/>
                  <a:gd name="T36" fmla="*/ 4 w 190"/>
                  <a:gd name="T37" fmla="*/ 324 h 347"/>
                  <a:gd name="T38" fmla="*/ 4 w 190"/>
                  <a:gd name="T39" fmla="*/ 271 h 347"/>
                  <a:gd name="T40" fmla="*/ 5 w 190"/>
                  <a:gd name="T41" fmla="*/ 210 h 347"/>
                  <a:gd name="T42" fmla="*/ 7 w 190"/>
                  <a:gd name="T43" fmla="*/ 155 h 347"/>
                  <a:gd name="T44" fmla="*/ 8 w 190"/>
                  <a:gd name="T45" fmla="*/ 100 h 347"/>
                  <a:gd name="T46" fmla="*/ 10 w 190"/>
                  <a:gd name="T47" fmla="*/ 34 h 347"/>
                  <a:gd name="T48" fmla="*/ 12 w 190"/>
                  <a:gd name="T49" fmla="*/ 0 h 347"/>
                  <a:gd name="T50" fmla="*/ 12 w 190"/>
                  <a:gd name="T51" fmla="*/ 12 h 347"/>
                  <a:gd name="T52" fmla="*/ 12 w 190"/>
                  <a:gd name="T53" fmla="*/ 22 h 347"/>
                  <a:gd name="T54" fmla="*/ 12 w 190"/>
                  <a:gd name="T55" fmla="*/ 32 h 347"/>
                  <a:gd name="T56" fmla="*/ 11 w 190"/>
                  <a:gd name="T57" fmla="*/ 39 h 347"/>
                  <a:gd name="T58" fmla="*/ 11 w 190"/>
                  <a:gd name="T59" fmla="*/ 73 h 347"/>
                  <a:gd name="T60" fmla="*/ 11 w 190"/>
                  <a:gd name="T61" fmla="*/ 81 h 347"/>
                  <a:gd name="T62" fmla="*/ 10 w 190"/>
                  <a:gd name="T63" fmla="*/ 90 h 347"/>
                  <a:gd name="T64" fmla="*/ 10 w 190"/>
                  <a:gd name="T65" fmla="*/ 100 h 347"/>
                  <a:gd name="T66" fmla="*/ 10 w 190"/>
                  <a:gd name="T67" fmla="*/ 100 h 3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90"/>
                  <a:gd name="T103" fmla="*/ 0 h 347"/>
                  <a:gd name="T104" fmla="*/ 190 w 190"/>
                  <a:gd name="T105" fmla="*/ 347 h 34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90" h="347">
                    <a:moveTo>
                      <a:pt x="158" y="75"/>
                    </a:moveTo>
                    <a:lnTo>
                      <a:pt x="149" y="92"/>
                    </a:lnTo>
                    <a:lnTo>
                      <a:pt x="141" y="108"/>
                    </a:lnTo>
                    <a:lnTo>
                      <a:pt x="134" y="125"/>
                    </a:lnTo>
                    <a:lnTo>
                      <a:pt x="126" y="140"/>
                    </a:lnTo>
                    <a:lnTo>
                      <a:pt x="119" y="156"/>
                    </a:lnTo>
                    <a:lnTo>
                      <a:pt x="111" y="172"/>
                    </a:lnTo>
                    <a:lnTo>
                      <a:pt x="104" y="189"/>
                    </a:lnTo>
                    <a:lnTo>
                      <a:pt x="97" y="204"/>
                    </a:lnTo>
                    <a:lnTo>
                      <a:pt x="90" y="221"/>
                    </a:lnTo>
                    <a:lnTo>
                      <a:pt x="83" y="238"/>
                    </a:lnTo>
                    <a:lnTo>
                      <a:pt x="76" y="254"/>
                    </a:lnTo>
                    <a:lnTo>
                      <a:pt x="70" y="270"/>
                    </a:lnTo>
                    <a:lnTo>
                      <a:pt x="64" y="286"/>
                    </a:lnTo>
                    <a:lnTo>
                      <a:pt x="58" y="302"/>
                    </a:lnTo>
                    <a:lnTo>
                      <a:pt x="53" y="319"/>
                    </a:lnTo>
                    <a:lnTo>
                      <a:pt x="48" y="334"/>
                    </a:lnTo>
                    <a:lnTo>
                      <a:pt x="44" y="336"/>
                    </a:lnTo>
                    <a:lnTo>
                      <a:pt x="43" y="338"/>
                    </a:lnTo>
                    <a:lnTo>
                      <a:pt x="39" y="339"/>
                    </a:lnTo>
                    <a:lnTo>
                      <a:pt x="37" y="341"/>
                    </a:lnTo>
                    <a:lnTo>
                      <a:pt x="33" y="342"/>
                    </a:lnTo>
                    <a:lnTo>
                      <a:pt x="32" y="342"/>
                    </a:lnTo>
                    <a:lnTo>
                      <a:pt x="28" y="344"/>
                    </a:lnTo>
                    <a:lnTo>
                      <a:pt x="26" y="344"/>
                    </a:lnTo>
                    <a:lnTo>
                      <a:pt x="22" y="346"/>
                    </a:lnTo>
                    <a:lnTo>
                      <a:pt x="18" y="346"/>
                    </a:lnTo>
                    <a:lnTo>
                      <a:pt x="14" y="346"/>
                    </a:lnTo>
                    <a:lnTo>
                      <a:pt x="13" y="346"/>
                    </a:lnTo>
                    <a:lnTo>
                      <a:pt x="9" y="346"/>
                    </a:lnTo>
                    <a:lnTo>
                      <a:pt x="5" y="346"/>
                    </a:lnTo>
                    <a:lnTo>
                      <a:pt x="2" y="346"/>
                    </a:lnTo>
                    <a:lnTo>
                      <a:pt x="0" y="344"/>
                    </a:lnTo>
                    <a:lnTo>
                      <a:pt x="10" y="326"/>
                    </a:lnTo>
                    <a:lnTo>
                      <a:pt x="22" y="306"/>
                    </a:lnTo>
                    <a:lnTo>
                      <a:pt x="31" y="285"/>
                    </a:lnTo>
                    <a:lnTo>
                      <a:pt x="42" y="264"/>
                    </a:lnTo>
                    <a:lnTo>
                      <a:pt x="51" y="244"/>
                    </a:lnTo>
                    <a:lnTo>
                      <a:pt x="60" y="223"/>
                    </a:lnTo>
                    <a:lnTo>
                      <a:pt x="70" y="203"/>
                    </a:lnTo>
                    <a:lnTo>
                      <a:pt x="80" y="180"/>
                    </a:lnTo>
                    <a:lnTo>
                      <a:pt x="89" y="160"/>
                    </a:lnTo>
                    <a:lnTo>
                      <a:pt x="98" y="138"/>
                    </a:lnTo>
                    <a:lnTo>
                      <a:pt x="108" y="118"/>
                    </a:lnTo>
                    <a:lnTo>
                      <a:pt x="118" y="96"/>
                    </a:lnTo>
                    <a:lnTo>
                      <a:pt x="127" y="75"/>
                    </a:lnTo>
                    <a:lnTo>
                      <a:pt x="138" y="54"/>
                    </a:lnTo>
                    <a:lnTo>
                      <a:pt x="149" y="34"/>
                    </a:lnTo>
                    <a:lnTo>
                      <a:pt x="161" y="12"/>
                    </a:lnTo>
                    <a:lnTo>
                      <a:pt x="187" y="0"/>
                    </a:lnTo>
                    <a:lnTo>
                      <a:pt x="188" y="7"/>
                    </a:lnTo>
                    <a:lnTo>
                      <a:pt x="189" y="12"/>
                    </a:lnTo>
                    <a:lnTo>
                      <a:pt x="188" y="18"/>
                    </a:lnTo>
                    <a:lnTo>
                      <a:pt x="188" y="22"/>
                    </a:lnTo>
                    <a:lnTo>
                      <a:pt x="186" y="28"/>
                    </a:lnTo>
                    <a:lnTo>
                      <a:pt x="184" y="32"/>
                    </a:lnTo>
                    <a:lnTo>
                      <a:pt x="181" y="36"/>
                    </a:lnTo>
                    <a:lnTo>
                      <a:pt x="179" y="39"/>
                    </a:lnTo>
                    <a:lnTo>
                      <a:pt x="176" y="44"/>
                    </a:lnTo>
                    <a:lnTo>
                      <a:pt x="172" y="48"/>
                    </a:lnTo>
                    <a:lnTo>
                      <a:pt x="168" y="52"/>
                    </a:lnTo>
                    <a:lnTo>
                      <a:pt x="166" y="56"/>
                    </a:lnTo>
                    <a:lnTo>
                      <a:pt x="162" y="61"/>
                    </a:lnTo>
                    <a:lnTo>
                      <a:pt x="160" y="65"/>
                    </a:lnTo>
                    <a:lnTo>
                      <a:pt x="158" y="70"/>
                    </a:lnTo>
                    <a:lnTo>
                      <a:pt x="158" y="75"/>
                    </a:lnTo>
                  </a:path>
                </a:pathLst>
              </a:custGeom>
              <a:solidFill>
                <a:srgbClr val="FF0000"/>
              </a:solidFill>
              <a:ln w="9525">
                <a:solidFill>
                  <a:srgbClr val="FF0000"/>
                </a:solidFill>
                <a:round/>
                <a:headEnd/>
                <a:tailEnd/>
              </a:ln>
            </p:spPr>
            <p:txBody>
              <a:bodyPr/>
              <a:lstStyle/>
              <a:p>
                <a:endParaRPr lang="de-DE"/>
              </a:p>
            </p:txBody>
          </p:sp>
          <p:sp>
            <p:nvSpPr>
              <p:cNvPr id="26640" name="Freeform 9">
                <a:extLst>
                  <a:ext uri="{FF2B5EF4-FFF2-40B4-BE49-F238E27FC236}">
                    <a16:creationId xmlns:a16="http://schemas.microsoft.com/office/drawing/2014/main" id="{E064F077-67A1-457A-988C-821892CFFA71}"/>
                  </a:ext>
                </a:extLst>
              </p:cNvPr>
              <p:cNvSpPr>
                <a:spLocks noChangeAspect="1"/>
              </p:cNvSpPr>
              <p:nvPr/>
            </p:nvSpPr>
            <p:spPr bwMode="auto">
              <a:xfrm>
                <a:off x="952" y="3213"/>
                <a:ext cx="148" cy="300"/>
              </a:xfrm>
              <a:custGeom>
                <a:avLst/>
                <a:gdLst>
                  <a:gd name="T0" fmla="*/ 4 w 166"/>
                  <a:gd name="T1" fmla="*/ 19 h 297"/>
                  <a:gd name="T2" fmla="*/ 4 w 166"/>
                  <a:gd name="T3" fmla="*/ 81 h 297"/>
                  <a:gd name="T4" fmla="*/ 4 w 166"/>
                  <a:gd name="T5" fmla="*/ 115 h 297"/>
                  <a:gd name="T6" fmla="*/ 4 w 166"/>
                  <a:gd name="T7" fmla="*/ 149 h 297"/>
                  <a:gd name="T8" fmla="*/ 6 w 166"/>
                  <a:gd name="T9" fmla="*/ 208 h 297"/>
                  <a:gd name="T10" fmla="*/ 7 w 166"/>
                  <a:gd name="T11" fmla="*/ 241 h 297"/>
                  <a:gd name="T12" fmla="*/ 8 w 166"/>
                  <a:gd name="T13" fmla="*/ 287 h 297"/>
                  <a:gd name="T14" fmla="*/ 9 w 166"/>
                  <a:gd name="T15" fmla="*/ 329 h 297"/>
                  <a:gd name="T16" fmla="*/ 10 w 166"/>
                  <a:gd name="T17" fmla="*/ 348 h 297"/>
                  <a:gd name="T18" fmla="*/ 9 w 166"/>
                  <a:gd name="T19" fmla="*/ 355 h 297"/>
                  <a:gd name="T20" fmla="*/ 9 w 166"/>
                  <a:gd name="T21" fmla="*/ 360 h 297"/>
                  <a:gd name="T22" fmla="*/ 9 w 166"/>
                  <a:gd name="T23" fmla="*/ 364 h 297"/>
                  <a:gd name="T24" fmla="*/ 8 w 166"/>
                  <a:gd name="T25" fmla="*/ 367 h 297"/>
                  <a:gd name="T26" fmla="*/ 8 w 166"/>
                  <a:gd name="T27" fmla="*/ 369 h 297"/>
                  <a:gd name="T28" fmla="*/ 7 w 166"/>
                  <a:gd name="T29" fmla="*/ 372 h 297"/>
                  <a:gd name="T30" fmla="*/ 7 w 166"/>
                  <a:gd name="T31" fmla="*/ 377 h 297"/>
                  <a:gd name="T32" fmla="*/ 6 w 166"/>
                  <a:gd name="T33" fmla="*/ 359 h 297"/>
                  <a:gd name="T34" fmla="*/ 4 w 166"/>
                  <a:gd name="T35" fmla="*/ 321 h 297"/>
                  <a:gd name="T36" fmla="*/ 4 w 166"/>
                  <a:gd name="T37" fmla="*/ 273 h 297"/>
                  <a:gd name="T38" fmla="*/ 4 w 166"/>
                  <a:gd name="T39" fmla="*/ 231 h 297"/>
                  <a:gd name="T40" fmla="*/ 4 w 166"/>
                  <a:gd name="T41" fmla="*/ 197 h 297"/>
                  <a:gd name="T42" fmla="*/ 4 w 166"/>
                  <a:gd name="T43" fmla="*/ 140 h 297"/>
                  <a:gd name="T44" fmla="*/ 4 w 166"/>
                  <a:gd name="T45" fmla="*/ 106 h 297"/>
                  <a:gd name="T46" fmla="*/ 4 w 166"/>
                  <a:gd name="T47" fmla="*/ 45 h 297"/>
                  <a:gd name="T48" fmla="*/ 0 w 166"/>
                  <a:gd name="T49" fmla="*/ 27 h 297"/>
                  <a:gd name="T50" fmla="*/ 1 w 166"/>
                  <a:gd name="T51" fmla="*/ 20 h 297"/>
                  <a:gd name="T52" fmla="*/ 3 w 166"/>
                  <a:gd name="T53" fmla="*/ 15 h 297"/>
                  <a:gd name="T54" fmla="*/ 4 w 166"/>
                  <a:gd name="T55" fmla="*/ 11 h 297"/>
                  <a:gd name="T56" fmla="*/ 4 w 166"/>
                  <a:gd name="T57" fmla="*/ 7 h 297"/>
                  <a:gd name="T58" fmla="*/ 4 w 166"/>
                  <a:gd name="T59" fmla="*/ 5 h 297"/>
                  <a:gd name="T60" fmla="*/ 4 w 166"/>
                  <a:gd name="T61" fmla="*/ 3 h 297"/>
                  <a:gd name="T62" fmla="*/ 4 w 166"/>
                  <a:gd name="T63" fmla="*/ 2 h 297"/>
                  <a:gd name="T64" fmla="*/ 4 w 166"/>
                  <a:gd name="T65" fmla="*/ 0 h 297"/>
                  <a:gd name="T66" fmla="*/ 4 w 166"/>
                  <a:gd name="T67" fmla="*/ 0 h 29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6"/>
                  <a:gd name="T103" fmla="*/ 0 h 297"/>
                  <a:gd name="T104" fmla="*/ 166 w 166"/>
                  <a:gd name="T105" fmla="*/ 297 h 29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6" h="297">
                    <a:moveTo>
                      <a:pt x="45" y="0"/>
                    </a:moveTo>
                    <a:lnTo>
                      <a:pt x="49" y="19"/>
                    </a:lnTo>
                    <a:lnTo>
                      <a:pt x="53" y="37"/>
                    </a:lnTo>
                    <a:lnTo>
                      <a:pt x="59" y="56"/>
                    </a:lnTo>
                    <a:lnTo>
                      <a:pt x="66" y="73"/>
                    </a:lnTo>
                    <a:lnTo>
                      <a:pt x="72" y="90"/>
                    </a:lnTo>
                    <a:lnTo>
                      <a:pt x="80" y="107"/>
                    </a:lnTo>
                    <a:lnTo>
                      <a:pt x="87" y="124"/>
                    </a:lnTo>
                    <a:lnTo>
                      <a:pt x="95" y="141"/>
                    </a:lnTo>
                    <a:lnTo>
                      <a:pt x="103" y="158"/>
                    </a:lnTo>
                    <a:lnTo>
                      <a:pt x="111" y="175"/>
                    </a:lnTo>
                    <a:lnTo>
                      <a:pt x="119" y="191"/>
                    </a:lnTo>
                    <a:lnTo>
                      <a:pt x="128" y="207"/>
                    </a:lnTo>
                    <a:lnTo>
                      <a:pt x="137" y="224"/>
                    </a:lnTo>
                    <a:lnTo>
                      <a:pt x="147" y="239"/>
                    </a:lnTo>
                    <a:lnTo>
                      <a:pt x="156" y="254"/>
                    </a:lnTo>
                    <a:lnTo>
                      <a:pt x="165" y="269"/>
                    </a:lnTo>
                    <a:lnTo>
                      <a:pt x="161" y="273"/>
                    </a:lnTo>
                    <a:lnTo>
                      <a:pt x="159" y="276"/>
                    </a:lnTo>
                    <a:lnTo>
                      <a:pt x="155" y="278"/>
                    </a:lnTo>
                    <a:lnTo>
                      <a:pt x="153" y="280"/>
                    </a:lnTo>
                    <a:lnTo>
                      <a:pt x="149" y="282"/>
                    </a:lnTo>
                    <a:lnTo>
                      <a:pt x="146" y="283"/>
                    </a:lnTo>
                    <a:lnTo>
                      <a:pt x="142" y="285"/>
                    </a:lnTo>
                    <a:lnTo>
                      <a:pt x="139" y="285"/>
                    </a:lnTo>
                    <a:lnTo>
                      <a:pt x="135" y="287"/>
                    </a:lnTo>
                    <a:lnTo>
                      <a:pt x="131" y="287"/>
                    </a:lnTo>
                    <a:lnTo>
                      <a:pt x="128" y="289"/>
                    </a:lnTo>
                    <a:lnTo>
                      <a:pt x="124" y="289"/>
                    </a:lnTo>
                    <a:lnTo>
                      <a:pt x="120" y="291"/>
                    </a:lnTo>
                    <a:lnTo>
                      <a:pt x="117" y="293"/>
                    </a:lnTo>
                    <a:lnTo>
                      <a:pt x="114" y="295"/>
                    </a:lnTo>
                    <a:lnTo>
                      <a:pt x="112" y="296"/>
                    </a:lnTo>
                    <a:lnTo>
                      <a:pt x="104" y="281"/>
                    </a:lnTo>
                    <a:lnTo>
                      <a:pt x="97" y="264"/>
                    </a:lnTo>
                    <a:lnTo>
                      <a:pt x="88" y="247"/>
                    </a:lnTo>
                    <a:lnTo>
                      <a:pt x="80" y="230"/>
                    </a:lnTo>
                    <a:lnTo>
                      <a:pt x="71" y="215"/>
                    </a:lnTo>
                    <a:lnTo>
                      <a:pt x="63" y="197"/>
                    </a:lnTo>
                    <a:lnTo>
                      <a:pt x="54" y="181"/>
                    </a:lnTo>
                    <a:lnTo>
                      <a:pt x="47" y="164"/>
                    </a:lnTo>
                    <a:lnTo>
                      <a:pt x="38" y="148"/>
                    </a:lnTo>
                    <a:lnTo>
                      <a:pt x="30" y="131"/>
                    </a:lnTo>
                    <a:lnTo>
                      <a:pt x="23" y="115"/>
                    </a:lnTo>
                    <a:lnTo>
                      <a:pt x="18" y="98"/>
                    </a:lnTo>
                    <a:lnTo>
                      <a:pt x="12" y="81"/>
                    </a:lnTo>
                    <a:lnTo>
                      <a:pt x="9" y="63"/>
                    </a:lnTo>
                    <a:lnTo>
                      <a:pt x="5" y="45"/>
                    </a:lnTo>
                    <a:lnTo>
                      <a:pt x="5" y="27"/>
                    </a:lnTo>
                    <a:lnTo>
                      <a:pt x="0" y="27"/>
                    </a:lnTo>
                    <a:lnTo>
                      <a:pt x="0" y="24"/>
                    </a:lnTo>
                    <a:lnTo>
                      <a:pt x="1" y="20"/>
                    </a:lnTo>
                    <a:lnTo>
                      <a:pt x="2" y="19"/>
                    </a:lnTo>
                    <a:lnTo>
                      <a:pt x="3" y="15"/>
                    </a:lnTo>
                    <a:lnTo>
                      <a:pt x="5" y="13"/>
                    </a:lnTo>
                    <a:lnTo>
                      <a:pt x="9" y="11"/>
                    </a:lnTo>
                    <a:lnTo>
                      <a:pt x="12" y="9"/>
                    </a:lnTo>
                    <a:lnTo>
                      <a:pt x="16" y="7"/>
                    </a:lnTo>
                    <a:lnTo>
                      <a:pt x="19" y="7"/>
                    </a:lnTo>
                    <a:lnTo>
                      <a:pt x="23" y="5"/>
                    </a:lnTo>
                    <a:lnTo>
                      <a:pt x="27" y="5"/>
                    </a:lnTo>
                    <a:lnTo>
                      <a:pt x="30" y="3"/>
                    </a:lnTo>
                    <a:lnTo>
                      <a:pt x="33" y="3"/>
                    </a:lnTo>
                    <a:lnTo>
                      <a:pt x="37" y="2"/>
                    </a:lnTo>
                    <a:lnTo>
                      <a:pt x="41" y="2"/>
                    </a:lnTo>
                    <a:lnTo>
                      <a:pt x="45" y="0"/>
                    </a:lnTo>
                  </a:path>
                </a:pathLst>
              </a:custGeom>
              <a:solidFill>
                <a:srgbClr val="FF0000"/>
              </a:solidFill>
              <a:ln w="9525">
                <a:solidFill>
                  <a:srgbClr val="FF0000"/>
                </a:solidFill>
                <a:round/>
                <a:headEnd/>
                <a:tailEnd/>
              </a:ln>
            </p:spPr>
            <p:txBody>
              <a:bodyPr/>
              <a:lstStyle/>
              <a:p>
                <a:endParaRPr lang="de-DE"/>
              </a:p>
            </p:txBody>
          </p:sp>
          <p:sp>
            <p:nvSpPr>
              <p:cNvPr id="26641" name="Freeform 10">
                <a:extLst>
                  <a:ext uri="{FF2B5EF4-FFF2-40B4-BE49-F238E27FC236}">
                    <a16:creationId xmlns:a16="http://schemas.microsoft.com/office/drawing/2014/main" id="{D023C956-C3E9-4D00-BCFE-0D01328FFD20}"/>
                  </a:ext>
                </a:extLst>
              </p:cNvPr>
              <p:cNvSpPr>
                <a:spLocks noChangeAspect="1"/>
              </p:cNvSpPr>
              <p:nvPr/>
            </p:nvSpPr>
            <p:spPr bwMode="auto">
              <a:xfrm>
                <a:off x="727" y="3561"/>
                <a:ext cx="342" cy="124"/>
              </a:xfrm>
              <a:custGeom>
                <a:avLst/>
                <a:gdLst>
                  <a:gd name="T0" fmla="*/ 4 w 383"/>
                  <a:gd name="T1" fmla="*/ 4 h 123"/>
                  <a:gd name="T2" fmla="*/ 4 w 383"/>
                  <a:gd name="T3" fmla="*/ 11 h 123"/>
                  <a:gd name="T4" fmla="*/ 4 w 383"/>
                  <a:gd name="T5" fmla="*/ 17 h 123"/>
                  <a:gd name="T6" fmla="*/ 4 w 383"/>
                  <a:gd name="T7" fmla="*/ 25 h 123"/>
                  <a:gd name="T8" fmla="*/ 4 w 383"/>
                  <a:gd name="T9" fmla="*/ 33 h 123"/>
                  <a:gd name="T10" fmla="*/ 4 w 383"/>
                  <a:gd name="T11" fmla="*/ 41 h 123"/>
                  <a:gd name="T12" fmla="*/ 4 w 383"/>
                  <a:gd name="T13" fmla="*/ 48 h 123"/>
                  <a:gd name="T14" fmla="*/ 4 w 383"/>
                  <a:gd name="T15" fmla="*/ 55 h 123"/>
                  <a:gd name="T16" fmla="*/ 4 w 383"/>
                  <a:gd name="T17" fmla="*/ 98 h 123"/>
                  <a:gd name="T18" fmla="*/ 7 w 383"/>
                  <a:gd name="T19" fmla="*/ 117 h 123"/>
                  <a:gd name="T20" fmla="*/ 10 w 383"/>
                  <a:gd name="T21" fmla="*/ 124 h 123"/>
                  <a:gd name="T22" fmla="*/ 12 w 383"/>
                  <a:gd name="T23" fmla="*/ 121 h 123"/>
                  <a:gd name="T24" fmla="*/ 14 w 383"/>
                  <a:gd name="T25" fmla="*/ 111 h 123"/>
                  <a:gd name="T26" fmla="*/ 17 w 383"/>
                  <a:gd name="T27" fmla="*/ 95 h 123"/>
                  <a:gd name="T28" fmla="*/ 19 w 383"/>
                  <a:gd name="T29" fmla="*/ 53 h 123"/>
                  <a:gd name="T30" fmla="*/ 21 w 383"/>
                  <a:gd name="T31" fmla="*/ 35 h 123"/>
                  <a:gd name="T32" fmla="*/ 23 w 383"/>
                  <a:gd name="T33" fmla="*/ 30 h 123"/>
                  <a:gd name="T34" fmla="*/ 23 w 383"/>
                  <a:gd name="T35" fmla="*/ 36 h 123"/>
                  <a:gd name="T36" fmla="*/ 23 w 383"/>
                  <a:gd name="T37" fmla="*/ 40 h 123"/>
                  <a:gd name="T38" fmla="*/ 22 w 383"/>
                  <a:gd name="T39" fmla="*/ 44 h 123"/>
                  <a:gd name="T40" fmla="*/ 22 w 383"/>
                  <a:gd name="T41" fmla="*/ 47 h 123"/>
                  <a:gd name="T42" fmla="*/ 21 w 383"/>
                  <a:gd name="T43" fmla="*/ 51 h 123"/>
                  <a:gd name="T44" fmla="*/ 21 w 383"/>
                  <a:gd name="T45" fmla="*/ 53 h 123"/>
                  <a:gd name="T46" fmla="*/ 21 w 383"/>
                  <a:gd name="T47" fmla="*/ 56 h 123"/>
                  <a:gd name="T48" fmla="*/ 20 w 383"/>
                  <a:gd name="T49" fmla="*/ 88 h 123"/>
                  <a:gd name="T50" fmla="*/ 18 w 383"/>
                  <a:gd name="T51" fmla="*/ 101 h 123"/>
                  <a:gd name="T52" fmla="*/ 15 w 383"/>
                  <a:gd name="T53" fmla="*/ 114 h 123"/>
                  <a:gd name="T54" fmla="*/ 13 w 383"/>
                  <a:gd name="T55" fmla="*/ 126 h 123"/>
                  <a:gd name="T56" fmla="*/ 11 w 383"/>
                  <a:gd name="T57" fmla="*/ 137 h 123"/>
                  <a:gd name="T58" fmla="*/ 9 w 383"/>
                  <a:gd name="T59" fmla="*/ 145 h 123"/>
                  <a:gd name="T60" fmla="*/ 6 w 383"/>
                  <a:gd name="T61" fmla="*/ 147 h 123"/>
                  <a:gd name="T62" fmla="*/ 4 w 383"/>
                  <a:gd name="T63" fmla="*/ 142 h 123"/>
                  <a:gd name="T64" fmla="*/ 4 w 383"/>
                  <a:gd name="T65" fmla="*/ 135 h 123"/>
                  <a:gd name="T66" fmla="*/ 4 w 383"/>
                  <a:gd name="T67" fmla="*/ 131 h 123"/>
                  <a:gd name="T68" fmla="*/ 4 w 383"/>
                  <a:gd name="T69" fmla="*/ 124 h 123"/>
                  <a:gd name="T70" fmla="*/ 4 w 383"/>
                  <a:gd name="T71" fmla="*/ 117 h 123"/>
                  <a:gd name="T72" fmla="*/ 4 w 383"/>
                  <a:gd name="T73" fmla="*/ 109 h 123"/>
                  <a:gd name="T74" fmla="*/ 4 w 383"/>
                  <a:gd name="T75" fmla="*/ 101 h 123"/>
                  <a:gd name="T76" fmla="*/ 3 w 383"/>
                  <a:gd name="T77" fmla="*/ 90 h 123"/>
                  <a:gd name="T78" fmla="*/ 0 w 383"/>
                  <a:gd name="T79" fmla="*/ 54 h 123"/>
                  <a:gd name="T80" fmla="*/ 0 w 383"/>
                  <a:gd name="T81" fmla="*/ 43 h 123"/>
                  <a:gd name="T82" fmla="*/ 1 w 383"/>
                  <a:gd name="T83" fmla="*/ 34 h 123"/>
                  <a:gd name="T84" fmla="*/ 4 w 383"/>
                  <a:gd name="T85" fmla="*/ 25 h 123"/>
                  <a:gd name="T86" fmla="*/ 4 w 383"/>
                  <a:gd name="T87" fmla="*/ 18 h 123"/>
                  <a:gd name="T88" fmla="*/ 4 w 383"/>
                  <a:gd name="T89" fmla="*/ 13 h 123"/>
                  <a:gd name="T90" fmla="*/ 4 w 383"/>
                  <a:gd name="T91" fmla="*/ 8 h 123"/>
                  <a:gd name="T92" fmla="*/ 4 w 383"/>
                  <a:gd name="T93" fmla="*/ 5 h 123"/>
                  <a:gd name="T94" fmla="*/ 4 w 383"/>
                  <a:gd name="T95" fmla="*/ 2 h 123"/>
                  <a:gd name="T96" fmla="*/ 4 w 383"/>
                  <a:gd name="T97" fmla="*/ 0 h 12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83"/>
                  <a:gd name="T148" fmla="*/ 0 h 123"/>
                  <a:gd name="T149" fmla="*/ 383 w 383"/>
                  <a:gd name="T150" fmla="*/ 123 h 12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83" h="123">
                    <a:moveTo>
                      <a:pt x="57" y="0"/>
                    </a:moveTo>
                    <a:lnTo>
                      <a:pt x="55" y="4"/>
                    </a:lnTo>
                    <a:lnTo>
                      <a:pt x="53" y="7"/>
                    </a:lnTo>
                    <a:lnTo>
                      <a:pt x="51" y="11"/>
                    </a:lnTo>
                    <a:lnTo>
                      <a:pt x="50" y="13"/>
                    </a:lnTo>
                    <a:lnTo>
                      <a:pt x="48" y="17"/>
                    </a:lnTo>
                    <a:lnTo>
                      <a:pt x="48" y="21"/>
                    </a:lnTo>
                    <a:lnTo>
                      <a:pt x="48" y="25"/>
                    </a:lnTo>
                    <a:lnTo>
                      <a:pt x="48" y="28"/>
                    </a:lnTo>
                    <a:lnTo>
                      <a:pt x="48" y="33"/>
                    </a:lnTo>
                    <a:lnTo>
                      <a:pt x="48" y="37"/>
                    </a:lnTo>
                    <a:lnTo>
                      <a:pt x="48" y="41"/>
                    </a:lnTo>
                    <a:lnTo>
                      <a:pt x="50" y="45"/>
                    </a:lnTo>
                    <a:lnTo>
                      <a:pt x="51" y="48"/>
                    </a:lnTo>
                    <a:lnTo>
                      <a:pt x="53" y="51"/>
                    </a:lnTo>
                    <a:lnTo>
                      <a:pt x="55" y="55"/>
                    </a:lnTo>
                    <a:lnTo>
                      <a:pt x="57" y="56"/>
                    </a:lnTo>
                    <a:lnTo>
                      <a:pt x="74" y="73"/>
                    </a:lnTo>
                    <a:lnTo>
                      <a:pt x="93" y="84"/>
                    </a:lnTo>
                    <a:lnTo>
                      <a:pt x="112" y="92"/>
                    </a:lnTo>
                    <a:lnTo>
                      <a:pt x="133" y="96"/>
                    </a:lnTo>
                    <a:lnTo>
                      <a:pt x="153" y="99"/>
                    </a:lnTo>
                    <a:lnTo>
                      <a:pt x="175" y="98"/>
                    </a:lnTo>
                    <a:lnTo>
                      <a:pt x="195" y="96"/>
                    </a:lnTo>
                    <a:lnTo>
                      <a:pt x="217" y="91"/>
                    </a:lnTo>
                    <a:lnTo>
                      <a:pt x="238" y="86"/>
                    </a:lnTo>
                    <a:lnTo>
                      <a:pt x="260" y="78"/>
                    </a:lnTo>
                    <a:lnTo>
                      <a:pt x="281" y="70"/>
                    </a:lnTo>
                    <a:lnTo>
                      <a:pt x="302" y="61"/>
                    </a:lnTo>
                    <a:lnTo>
                      <a:pt x="322" y="53"/>
                    </a:lnTo>
                    <a:lnTo>
                      <a:pt x="342" y="43"/>
                    </a:lnTo>
                    <a:lnTo>
                      <a:pt x="361" y="35"/>
                    </a:lnTo>
                    <a:lnTo>
                      <a:pt x="380" y="27"/>
                    </a:lnTo>
                    <a:lnTo>
                      <a:pt x="380" y="30"/>
                    </a:lnTo>
                    <a:lnTo>
                      <a:pt x="382" y="33"/>
                    </a:lnTo>
                    <a:lnTo>
                      <a:pt x="382" y="36"/>
                    </a:lnTo>
                    <a:lnTo>
                      <a:pt x="382" y="38"/>
                    </a:lnTo>
                    <a:lnTo>
                      <a:pt x="380" y="40"/>
                    </a:lnTo>
                    <a:lnTo>
                      <a:pt x="378" y="42"/>
                    </a:lnTo>
                    <a:lnTo>
                      <a:pt x="375" y="44"/>
                    </a:lnTo>
                    <a:lnTo>
                      <a:pt x="373" y="45"/>
                    </a:lnTo>
                    <a:lnTo>
                      <a:pt x="370" y="47"/>
                    </a:lnTo>
                    <a:lnTo>
                      <a:pt x="367" y="49"/>
                    </a:lnTo>
                    <a:lnTo>
                      <a:pt x="363" y="51"/>
                    </a:lnTo>
                    <a:lnTo>
                      <a:pt x="361" y="51"/>
                    </a:lnTo>
                    <a:lnTo>
                      <a:pt x="357" y="53"/>
                    </a:lnTo>
                    <a:lnTo>
                      <a:pt x="355" y="55"/>
                    </a:lnTo>
                    <a:lnTo>
                      <a:pt x="352" y="56"/>
                    </a:lnTo>
                    <a:lnTo>
                      <a:pt x="351" y="56"/>
                    </a:lnTo>
                    <a:lnTo>
                      <a:pt x="332" y="63"/>
                    </a:lnTo>
                    <a:lnTo>
                      <a:pt x="313" y="68"/>
                    </a:lnTo>
                    <a:lnTo>
                      <a:pt x="294" y="76"/>
                    </a:lnTo>
                    <a:lnTo>
                      <a:pt x="277" y="81"/>
                    </a:lnTo>
                    <a:lnTo>
                      <a:pt x="258" y="89"/>
                    </a:lnTo>
                    <a:lnTo>
                      <a:pt x="239" y="95"/>
                    </a:lnTo>
                    <a:lnTo>
                      <a:pt x="221" y="101"/>
                    </a:lnTo>
                    <a:lnTo>
                      <a:pt x="203" y="106"/>
                    </a:lnTo>
                    <a:lnTo>
                      <a:pt x="183" y="112"/>
                    </a:lnTo>
                    <a:lnTo>
                      <a:pt x="165" y="116"/>
                    </a:lnTo>
                    <a:lnTo>
                      <a:pt x="145" y="120"/>
                    </a:lnTo>
                    <a:lnTo>
                      <a:pt x="126" y="121"/>
                    </a:lnTo>
                    <a:lnTo>
                      <a:pt x="106" y="122"/>
                    </a:lnTo>
                    <a:lnTo>
                      <a:pt x="87" y="121"/>
                    </a:lnTo>
                    <a:lnTo>
                      <a:pt x="66" y="117"/>
                    </a:lnTo>
                    <a:lnTo>
                      <a:pt x="46" y="112"/>
                    </a:lnTo>
                    <a:lnTo>
                      <a:pt x="40" y="110"/>
                    </a:lnTo>
                    <a:lnTo>
                      <a:pt x="36" y="108"/>
                    </a:lnTo>
                    <a:lnTo>
                      <a:pt x="31" y="106"/>
                    </a:lnTo>
                    <a:lnTo>
                      <a:pt x="28" y="103"/>
                    </a:lnTo>
                    <a:lnTo>
                      <a:pt x="24" y="99"/>
                    </a:lnTo>
                    <a:lnTo>
                      <a:pt x="20" y="96"/>
                    </a:lnTo>
                    <a:lnTo>
                      <a:pt x="17" y="92"/>
                    </a:lnTo>
                    <a:lnTo>
                      <a:pt x="15" y="87"/>
                    </a:lnTo>
                    <a:lnTo>
                      <a:pt x="11" y="84"/>
                    </a:lnTo>
                    <a:lnTo>
                      <a:pt x="9" y="79"/>
                    </a:lnTo>
                    <a:lnTo>
                      <a:pt x="7" y="76"/>
                    </a:lnTo>
                    <a:lnTo>
                      <a:pt x="5" y="70"/>
                    </a:lnTo>
                    <a:lnTo>
                      <a:pt x="3" y="65"/>
                    </a:lnTo>
                    <a:lnTo>
                      <a:pt x="2" y="59"/>
                    </a:lnTo>
                    <a:lnTo>
                      <a:pt x="0" y="54"/>
                    </a:lnTo>
                    <a:lnTo>
                      <a:pt x="0" y="48"/>
                    </a:lnTo>
                    <a:lnTo>
                      <a:pt x="0" y="43"/>
                    </a:lnTo>
                    <a:lnTo>
                      <a:pt x="0" y="38"/>
                    </a:lnTo>
                    <a:lnTo>
                      <a:pt x="1" y="34"/>
                    </a:lnTo>
                    <a:lnTo>
                      <a:pt x="3" y="28"/>
                    </a:lnTo>
                    <a:lnTo>
                      <a:pt x="6" y="25"/>
                    </a:lnTo>
                    <a:lnTo>
                      <a:pt x="10" y="21"/>
                    </a:lnTo>
                    <a:lnTo>
                      <a:pt x="13" y="18"/>
                    </a:lnTo>
                    <a:lnTo>
                      <a:pt x="18" y="15"/>
                    </a:lnTo>
                    <a:lnTo>
                      <a:pt x="21" y="13"/>
                    </a:lnTo>
                    <a:lnTo>
                      <a:pt x="27" y="10"/>
                    </a:lnTo>
                    <a:lnTo>
                      <a:pt x="31" y="8"/>
                    </a:lnTo>
                    <a:lnTo>
                      <a:pt x="37" y="6"/>
                    </a:lnTo>
                    <a:lnTo>
                      <a:pt x="41" y="5"/>
                    </a:lnTo>
                    <a:lnTo>
                      <a:pt x="47" y="3"/>
                    </a:lnTo>
                    <a:lnTo>
                      <a:pt x="51" y="2"/>
                    </a:lnTo>
                    <a:lnTo>
                      <a:pt x="57" y="0"/>
                    </a:lnTo>
                  </a:path>
                </a:pathLst>
              </a:custGeom>
              <a:solidFill>
                <a:srgbClr val="FF0000"/>
              </a:solidFill>
              <a:ln w="9525">
                <a:solidFill>
                  <a:srgbClr val="FF0000"/>
                </a:solidFill>
                <a:round/>
                <a:headEnd/>
                <a:tailEnd/>
              </a:ln>
            </p:spPr>
            <p:txBody>
              <a:bodyPr/>
              <a:lstStyle/>
              <a:p>
                <a:endParaRPr lang="de-DE"/>
              </a:p>
            </p:txBody>
          </p:sp>
        </p:grpSp>
        <p:grpSp>
          <p:nvGrpSpPr>
            <p:cNvPr id="26630" name="Group 11">
              <a:extLst>
                <a:ext uri="{FF2B5EF4-FFF2-40B4-BE49-F238E27FC236}">
                  <a16:creationId xmlns:a16="http://schemas.microsoft.com/office/drawing/2014/main" id="{F1ACD53D-6868-46B5-8F5F-725E7AF96FB6}"/>
                </a:ext>
              </a:extLst>
            </p:cNvPr>
            <p:cNvGrpSpPr>
              <a:grpSpLocks/>
            </p:cNvGrpSpPr>
            <p:nvPr/>
          </p:nvGrpSpPr>
          <p:grpSpPr bwMode="auto">
            <a:xfrm>
              <a:off x="593" y="2757"/>
              <a:ext cx="711" cy="302"/>
              <a:chOff x="593" y="2757"/>
              <a:chExt cx="711" cy="302"/>
            </a:xfrm>
          </p:grpSpPr>
          <p:sp>
            <p:nvSpPr>
              <p:cNvPr id="26631" name="Freeform 12">
                <a:extLst>
                  <a:ext uri="{FF2B5EF4-FFF2-40B4-BE49-F238E27FC236}">
                    <a16:creationId xmlns:a16="http://schemas.microsoft.com/office/drawing/2014/main" id="{756B4FAA-E071-425F-8249-803D699A2D68}"/>
                  </a:ext>
                </a:extLst>
              </p:cNvPr>
              <p:cNvSpPr>
                <a:spLocks noChangeAspect="1"/>
              </p:cNvSpPr>
              <p:nvPr/>
            </p:nvSpPr>
            <p:spPr bwMode="auto">
              <a:xfrm>
                <a:off x="923" y="2762"/>
                <a:ext cx="49" cy="139"/>
              </a:xfrm>
              <a:custGeom>
                <a:avLst/>
                <a:gdLst>
                  <a:gd name="T0" fmla="*/ 3 w 58"/>
                  <a:gd name="T1" fmla="*/ 36 h 138"/>
                  <a:gd name="T2" fmla="*/ 3 w 58"/>
                  <a:gd name="T3" fmla="*/ 55 h 138"/>
                  <a:gd name="T4" fmla="*/ 3 w 58"/>
                  <a:gd name="T5" fmla="*/ 98 h 138"/>
                  <a:gd name="T6" fmla="*/ 3 w 58"/>
                  <a:gd name="T7" fmla="*/ 116 h 138"/>
                  <a:gd name="T8" fmla="*/ 3 w 58"/>
                  <a:gd name="T9" fmla="*/ 127 h 138"/>
                  <a:gd name="T10" fmla="*/ 3 w 58"/>
                  <a:gd name="T11" fmla="*/ 132 h 138"/>
                  <a:gd name="T12" fmla="*/ 3 w 58"/>
                  <a:gd name="T13" fmla="*/ 134 h 138"/>
                  <a:gd name="T14" fmla="*/ 3 w 58"/>
                  <a:gd name="T15" fmla="*/ 137 h 138"/>
                  <a:gd name="T16" fmla="*/ 3 w 58"/>
                  <a:gd name="T17" fmla="*/ 142 h 138"/>
                  <a:gd name="T18" fmla="*/ 3 w 58"/>
                  <a:gd name="T19" fmla="*/ 148 h 138"/>
                  <a:gd name="T20" fmla="*/ 3 w 58"/>
                  <a:gd name="T21" fmla="*/ 159 h 138"/>
                  <a:gd name="T22" fmla="*/ 3 w 58"/>
                  <a:gd name="T23" fmla="*/ 162 h 138"/>
                  <a:gd name="T24" fmla="*/ 3 w 58"/>
                  <a:gd name="T25" fmla="*/ 160 h 138"/>
                  <a:gd name="T26" fmla="*/ 3 w 58"/>
                  <a:gd name="T27" fmla="*/ 155 h 138"/>
                  <a:gd name="T28" fmla="*/ 3 w 58"/>
                  <a:gd name="T29" fmla="*/ 152 h 138"/>
                  <a:gd name="T30" fmla="*/ 3 w 58"/>
                  <a:gd name="T31" fmla="*/ 148 h 138"/>
                  <a:gd name="T32" fmla="*/ 3 w 58"/>
                  <a:gd name="T33" fmla="*/ 144 h 138"/>
                  <a:gd name="T34" fmla="*/ 3 w 58"/>
                  <a:gd name="T35" fmla="*/ 133 h 138"/>
                  <a:gd name="T36" fmla="*/ 2 w 58"/>
                  <a:gd name="T37" fmla="*/ 122 h 138"/>
                  <a:gd name="T38" fmla="*/ 0 w 58"/>
                  <a:gd name="T39" fmla="*/ 113 h 138"/>
                  <a:gd name="T40" fmla="*/ 1 w 58"/>
                  <a:gd name="T41" fmla="*/ 105 h 138"/>
                  <a:gd name="T42" fmla="*/ 3 w 58"/>
                  <a:gd name="T43" fmla="*/ 94 h 138"/>
                  <a:gd name="T44" fmla="*/ 3 w 58"/>
                  <a:gd name="T45" fmla="*/ 58 h 138"/>
                  <a:gd name="T46" fmla="*/ 3 w 58"/>
                  <a:gd name="T47" fmla="*/ 47 h 138"/>
                  <a:gd name="T48" fmla="*/ 3 w 58"/>
                  <a:gd name="T49" fmla="*/ 37 h 138"/>
                  <a:gd name="T50" fmla="*/ 3 w 58"/>
                  <a:gd name="T51" fmla="*/ 26 h 138"/>
                  <a:gd name="T52" fmla="*/ 3 w 58"/>
                  <a:gd name="T53" fmla="*/ 19 h 138"/>
                  <a:gd name="T54" fmla="*/ 3 w 58"/>
                  <a:gd name="T55" fmla="*/ 15 h 138"/>
                  <a:gd name="T56" fmla="*/ 3 w 58"/>
                  <a:gd name="T57" fmla="*/ 16 h 138"/>
                  <a:gd name="T58" fmla="*/ 3 w 58"/>
                  <a:gd name="T59" fmla="*/ 17 h 138"/>
                  <a:gd name="T60" fmla="*/ 3 w 58"/>
                  <a:gd name="T61" fmla="*/ 21 h 138"/>
                  <a:gd name="T62" fmla="*/ 3 w 58"/>
                  <a:gd name="T63" fmla="*/ 22 h 138"/>
                  <a:gd name="T64" fmla="*/ 3 w 58"/>
                  <a:gd name="T65" fmla="*/ 22 h 138"/>
                  <a:gd name="T66" fmla="*/ 3 w 58"/>
                  <a:gd name="T67" fmla="*/ 19 h 138"/>
                  <a:gd name="T68" fmla="*/ 3 w 58"/>
                  <a:gd name="T69" fmla="*/ 13 h 138"/>
                  <a:gd name="T70" fmla="*/ 3 w 58"/>
                  <a:gd name="T71" fmla="*/ 8 h 138"/>
                  <a:gd name="T72" fmla="*/ 3 w 58"/>
                  <a:gd name="T73" fmla="*/ 4 h 138"/>
                  <a:gd name="T74" fmla="*/ 3 w 58"/>
                  <a:gd name="T75" fmla="*/ 0 h 138"/>
                  <a:gd name="T76" fmla="*/ 3 w 58"/>
                  <a:gd name="T77" fmla="*/ 4 h 138"/>
                  <a:gd name="T78" fmla="*/ 3 w 58"/>
                  <a:gd name="T79" fmla="*/ 7 h 138"/>
                  <a:gd name="T80" fmla="*/ 3 w 58"/>
                  <a:gd name="T81" fmla="*/ 11 h 138"/>
                  <a:gd name="T82" fmla="*/ 3 w 58"/>
                  <a:gd name="T83" fmla="*/ 16 h 138"/>
                  <a:gd name="T84" fmla="*/ 3 w 58"/>
                  <a:gd name="T85" fmla="*/ 24 h 138"/>
                  <a:gd name="T86" fmla="*/ 3 w 58"/>
                  <a:gd name="T87" fmla="*/ 25 h 13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8"/>
                  <a:gd name="T133" fmla="*/ 0 h 138"/>
                  <a:gd name="T134" fmla="*/ 58 w 58"/>
                  <a:gd name="T135" fmla="*/ 138 h 13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8" h="138">
                    <a:moveTo>
                      <a:pt x="48" y="25"/>
                    </a:moveTo>
                    <a:lnTo>
                      <a:pt x="48" y="31"/>
                    </a:lnTo>
                    <a:lnTo>
                      <a:pt x="48" y="36"/>
                    </a:lnTo>
                    <a:lnTo>
                      <a:pt x="47" y="42"/>
                    </a:lnTo>
                    <a:lnTo>
                      <a:pt x="47" y="48"/>
                    </a:lnTo>
                    <a:lnTo>
                      <a:pt x="45" y="55"/>
                    </a:lnTo>
                    <a:lnTo>
                      <a:pt x="45" y="61"/>
                    </a:lnTo>
                    <a:lnTo>
                      <a:pt x="44" y="67"/>
                    </a:lnTo>
                    <a:lnTo>
                      <a:pt x="44" y="73"/>
                    </a:lnTo>
                    <a:lnTo>
                      <a:pt x="43" y="79"/>
                    </a:lnTo>
                    <a:lnTo>
                      <a:pt x="43" y="85"/>
                    </a:lnTo>
                    <a:lnTo>
                      <a:pt x="43" y="91"/>
                    </a:lnTo>
                    <a:lnTo>
                      <a:pt x="44" y="95"/>
                    </a:lnTo>
                    <a:lnTo>
                      <a:pt x="46" y="99"/>
                    </a:lnTo>
                    <a:lnTo>
                      <a:pt x="48" y="102"/>
                    </a:lnTo>
                    <a:lnTo>
                      <a:pt x="52" y="104"/>
                    </a:lnTo>
                    <a:lnTo>
                      <a:pt x="57" y="105"/>
                    </a:lnTo>
                    <a:lnTo>
                      <a:pt x="57" y="107"/>
                    </a:lnTo>
                    <a:lnTo>
                      <a:pt x="53" y="109"/>
                    </a:lnTo>
                    <a:lnTo>
                      <a:pt x="51" y="109"/>
                    </a:lnTo>
                    <a:lnTo>
                      <a:pt x="49" y="109"/>
                    </a:lnTo>
                    <a:lnTo>
                      <a:pt x="47" y="109"/>
                    </a:lnTo>
                    <a:lnTo>
                      <a:pt x="43" y="111"/>
                    </a:lnTo>
                    <a:lnTo>
                      <a:pt x="42" y="112"/>
                    </a:lnTo>
                    <a:lnTo>
                      <a:pt x="40" y="113"/>
                    </a:lnTo>
                    <a:lnTo>
                      <a:pt x="38" y="114"/>
                    </a:lnTo>
                    <a:lnTo>
                      <a:pt x="34" y="117"/>
                    </a:lnTo>
                    <a:lnTo>
                      <a:pt x="33" y="119"/>
                    </a:lnTo>
                    <a:lnTo>
                      <a:pt x="31" y="122"/>
                    </a:lnTo>
                    <a:lnTo>
                      <a:pt x="29" y="123"/>
                    </a:lnTo>
                    <a:lnTo>
                      <a:pt x="27" y="127"/>
                    </a:lnTo>
                    <a:lnTo>
                      <a:pt x="25" y="130"/>
                    </a:lnTo>
                    <a:lnTo>
                      <a:pt x="23" y="134"/>
                    </a:lnTo>
                    <a:lnTo>
                      <a:pt x="23" y="137"/>
                    </a:lnTo>
                    <a:lnTo>
                      <a:pt x="21" y="137"/>
                    </a:lnTo>
                    <a:lnTo>
                      <a:pt x="19" y="137"/>
                    </a:lnTo>
                    <a:lnTo>
                      <a:pt x="17" y="137"/>
                    </a:lnTo>
                    <a:lnTo>
                      <a:pt x="17" y="135"/>
                    </a:lnTo>
                    <a:lnTo>
                      <a:pt x="15" y="135"/>
                    </a:lnTo>
                    <a:lnTo>
                      <a:pt x="14" y="133"/>
                    </a:lnTo>
                    <a:lnTo>
                      <a:pt x="12" y="132"/>
                    </a:lnTo>
                    <a:lnTo>
                      <a:pt x="12" y="130"/>
                    </a:lnTo>
                    <a:lnTo>
                      <a:pt x="10" y="130"/>
                    </a:lnTo>
                    <a:lnTo>
                      <a:pt x="9" y="128"/>
                    </a:lnTo>
                    <a:lnTo>
                      <a:pt x="7" y="127"/>
                    </a:lnTo>
                    <a:lnTo>
                      <a:pt x="7" y="125"/>
                    </a:lnTo>
                    <a:lnTo>
                      <a:pt x="5" y="125"/>
                    </a:lnTo>
                    <a:lnTo>
                      <a:pt x="5" y="123"/>
                    </a:lnTo>
                    <a:lnTo>
                      <a:pt x="3" y="123"/>
                    </a:lnTo>
                    <a:lnTo>
                      <a:pt x="3" y="121"/>
                    </a:lnTo>
                    <a:lnTo>
                      <a:pt x="3" y="119"/>
                    </a:lnTo>
                    <a:lnTo>
                      <a:pt x="4" y="115"/>
                    </a:lnTo>
                    <a:lnTo>
                      <a:pt x="4" y="112"/>
                    </a:lnTo>
                    <a:lnTo>
                      <a:pt x="4" y="108"/>
                    </a:lnTo>
                    <a:lnTo>
                      <a:pt x="2" y="105"/>
                    </a:lnTo>
                    <a:lnTo>
                      <a:pt x="2" y="101"/>
                    </a:lnTo>
                    <a:lnTo>
                      <a:pt x="2" y="97"/>
                    </a:lnTo>
                    <a:lnTo>
                      <a:pt x="2" y="93"/>
                    </a:lnTo>
                    <a:lnTo>
                      <a:pt x="0" y="92"/>
                    </a:lnTo>
                    <a:lnTo>
                      <a:pt x="0" y="88"/>
                    </a:lnTo>
                    <a:lnTo>
                      <a:pt x="0" y="85"/>
                    </a:lnTo>
                    <a:lnTo>
                      <a:pt x="1" y="82"/>
                    </a:lnTo>
                    <a:lnTo>
                      <a:pt x="1" y="80"/>
                    </a:lnTo>
                    <a:lnTo>
                      <a:pt x="2" y="76"/>
                    </a:lnTo>
                    <a:lnTo>
                      <a:pt x="4" y="72"/>
                    </a:lnTo>
                    <a:lnTo>
                      <a:pt x="6" y="69"/>
                    </a:lnTo>
                    <a:lnTo>
                      <a:pt x="4" y="65"/>
                    </a:lnTo>
                    <a:lnTo>
                      <a:pt x="4" y="62"/>
                    </a:lnTo>
                    <a:lnTo>
                      <a:pt x="4" y="58"/>
                    </a:lnTo>
                    <a:lnTo>
                      <a:pt x="4" y="54"/>
                    </a:lnTo>
                    <a:lnTo>
                      <a:pt x="4" y="51"/>
                    </a:lnTo>
                    <a:lnTo>
                      <a:pt x="5" y="47"/>
                    </a:lnTo>
                    <a:lnTo>
                      <a:pt x="5" y="43"/>
                    </a:lnTo>
                    <a:lnTo>
                      <a:pt x="7" y="39"/>
                    </a:lnTo>
                    <a:lnTo>
                      <a:pt x="7" y="37"/>
                    </a:lnTo>
                    <a:lnTo>
                      <a:pt x="8" y="34"/>
                    </a:lnTo>
                    <a:lnTo>
                      <a:pt x="9" y="30"/>
                    </a:lnTo>
                    <a:lnTo>
                      <a:pt x="11" y="26"/>
                    </a:lnTo>
                    <a:lnTo>
                      <a:pt x="11" y="24"/>
                    </a:lnTo>
                    <a:lnTo>
                      <a:pt x="13" y="21"/>
                    </a:lnTo>
                    <a:lnTo>
                      <a:pt x="14" y="19"/>
                    </a:lnTo>
                    <a:lnTo>
                      <a:pt x="16" y="15"/>
                    </a:lnTo>
                    <a:lnTo>
                      <a:pt x="18" y="15"/>
                    </a:lnTo>
                    <a:lnTo>
                      <a:pt x="18" y="16"/>
                    </a:lnTo>
                    <a:lnTo>
                      <a:pt x="19" y="16"/>
                    </a:lnTo>
                    <a:lnTo>
                      <a:pt x="19" y="17"/>
                    </a:lnTo>
                    <a:lnTo>
                      <a:pt x="21" y="17"/>
                    </a:lnTo>
                    <a:lnTo>
                      <a:pt x="21" y="19"/>
                    </a:lnTo>
                    <a:lnTo>
                      <a:pt x="21" y="21"/>
                    </a:lnTo>
                    <a:lnTo>
                      <a:pt x="22" y="21"/>
                    </a:lnTo>
                    <a:lnTo>
                      <a:pt x="22" y="22"/>
                    </a:lnTo>
                    <a:lnTo>
                      <a:pt x="23" y="22"/>
                    </a:lnTo>
                    <a:lnTo>
                      <a:pt x="23" y="21"/>
                    </a:lnTo>
                    <a:lnTo>
                      <a:pt x="24" y="19"/>
                    </a:lnTo>
                    <a:lnTo>
                      <a:pt x="24" y="17"/>
                    </a:lnTo>
                    <a:lnTo>
                      <a:pt x="26" y="15"/>
                    </a:lnTo>
                    <a:lnTo>
                      <a:pt x="26" y="13"/>
                    </a:lnTo>
                    <a:lnTo>
                      <a:pt x="28" y="11"/>
                    </a:lnTo>
                    <a:lnTo>
                      <a:pt x="28" y="10"/>
                    </a:lnTo>
                    <a:lnTo>
                      <a:pt x="30" y="8"/>
                    </a:lnTo>
                    <a:lnTo>
                      <a:pt x="30" y="6"/>
                    </a:lnTo>
                    <a:lnTo>
                      <a:pt x="32" y="4"/>
                    </a:lnTo>
                    <a:lnTo>
                      <a:pt x="33" y="2"/>
                    </a:lnTo>
                    <a:lnTo>
                      <a:pt x="34" y="1"/>
                    </a:lnTo>
                    <a:lnTo>
                      <a:pt x="36" y="0"/>
                    </a:lnTo>
                    <a:lnTo>
                      <a:pt x="36" y="2"/>
                    </a:lnTo>
                    <a:lnTo>
                      <a:pt x="38" y="3"/>
                    </a:lnTo>
                    <a:lnTo>
                      <a:pt x="38" y="4"/>
                    </a:lnTo>
                    <a:lnTo>
                      <a:pt x="40" y="4"/>
                    </a:lnTo>
                    <a:lnTo>
                      <a:pt x="40" y="6"/>
                    </a:lnTo>
                    <a:lnTo>
                      <a:pt x="42" y="7"/>
                    </a:lnTo>
                    <a:lnTo>
                      <a:pt x="43" y="9"/>
                    </a:lnTo>
                    <a:lnTo>
                      <a:pt x="45" y="9"/>
                    </a:lnTo>
                    <a:lnTo>
                      <a:pt x="45" y="11"/>
                    </a:lnTo>
                    <a:lnTo>
                      <a:pt x="46" y="13"/>
                    </a:lnTo>
                    <a:lnTo>
                      <a:pt x="46" y="15"/>
                    </a:lnTo>
                    <a:lnTo>
                      <a:pt x="48" y="16"/>
                    </a:lnTo>
                    <a:lnTo>
                      <a:pt x="48" y="19"/>
                    </a:lnTo>
                    <a:lnTo>
                      <a:pt x="48" y="21"/>
                    </a:lnTo>
                    <a:lnTo>
                      <a:pt x="48" y="24"/>
                    </a:lnTo>
                    <a:lnTo>
                      <a:pt x="48" y="25"/>
                    </a:lnTo>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26632" name="Freeform 13">
                <a:extLst>
                  <a:ext uri="{FF2B5EF4-FFF2-40B4-BE49-F238E27FC236}">
                    <a16:creationId xmlns:a16="http://schemas.microsoft.com/office/drawing/2014/main" id="{BF975229-703E-40E3-82EA-E620442C4CBD}"/>
                  </a:ext>
                </a:extLst>
              </p:cNvPr>
              <p:cNvSpPr>
                <a:spLocks noChangeAspect="1"/>
              </p:cNvSpPr>
              <p:nvPr/>
            </p:nvSpPr>
            <p:spPr bwMode="auto">
              <a:xfrm>
                <a:off x="1029" y="2757"/>
                <a:ext cx="78" cy="158"/>
              </a:xfrm>
              <a:custGeom>
                <a:avLst/>
                <a:gdLst>
                  <a:gd name="T0" fmla="*/ 191 w 75"/>
                  <a:gd name="T1" fmla="*/ 15 h 156"/>
                  <a:gd name="T2" fmla="*/ 177 w 75"/>
                  <a:gd name="T3" fmla="*/ 34 h 156"/>
                  <a:gd name="T4" fmla="*/ 159 w 75"/>
                  <a:gd name="T5" fmla="*/ 77 h 156"/>
                  <a:gd name="T6" fmla="*/ 139 w 75"/>
                  <a:gd name="T7" fmla="*/ 95 h 156"/>
                  <a:gd name="T8" fmla="*/ 124 w 75"/>
                  <a:gd name="T9" fmla="*/ 112 h 156"/>
                  <a:gd name="T10" fmla="*/ 108 w 75"/>
                  <a:gd name="T11" fmla="*/ 140 h 156"/>
                  <a:gd name="T12" fmla="*/ 96 w 75"/>
                  <a:gd name="T13" fmla="*/ 171 h 156"/>
                  <a:gd name="T14" fmla="*/ 92 w 75"/>
                  <a:gd name="T15" fmla="*/ 190 h 156"/>
                  <a:gd name="T16" fmla="*/ 88 w 75"/>
                  <a:gd name="T17" fmla="*/ 199 h 156"/>
                  <a:gd name="T18" fmla="*/ 88 w 75"/>
                  <a:gd name="T19" fmla="*/ 199 h 156"/>
                  <a:gd name="T20" fmla="*/ 82 w 75"/>
                  <a:gd name="T21" fmla="*/ 199 h 156"/>
                  <a:gd name="T22" fmla="*/ 82 w 75"/>
                  <a:gd name="T23" fmla="*/ 199 h 156"/>
                  <a:gd name="T24" fmla="*/ 76 w 75"/>
                  <a:gd name="T25" fmla="*/ 196 h 156"/>
                  <a:gd name="T26" fmla="*/ 76 w 75"/>
                  <a:gd name="T27" fmla="*/ 196 h 156"/>
                  <a:gd name="T28" fmla="*/ 76 w 75"/>
                  <a:gd name="T29" fmla="*/ 194 h 156"/>
                  <a:gd name="T30" fmla="*/ 76 w 75"/>
                  <a:gd name="T31" fmla="*/ 194 h 156"/>
                  <a:gd name="T32" fmla="*/ 73 w 75"/>
                  <a:gd name="T33" fmla="*/ 196 h 156"/>
                  <a:gd name="T34" fmla="*/ 64 w 75"/>
                  <a:gd name="T35" fmla="*/ 202 h 156"/>
                  <a:gd name="T36" fmla="*/ 60 w 75"/>
                  <a:gd name="T37" fmla="*/ 207 h 156"/>
                  <a:gd name="T38" fmla="*/ 54 w 75"/>
                  <a:gd name="T39" fmla="*/ 208 h 156"/>
                  <a:gd name="T40" fmla="*/ 50 w 75"/>
                  <a:gd name="T41" fmla="*/ 208 h 156"/>
                  <a:gd name="T42" fmla="*/ 44 w 75"/>
                  <a:gd name="T43" fmla="*/ 208 h 156"/>
                  <a:gd name="T44" fmla="*/ 38 w 75"/>
                  <a:gd name="T45" fmla="*/ 208 h 156"/>
                  <a:gd name="T46" fmla="*/ 9 w 75"/>
                  <a:gd name="T47" fmla="*/ 208 h 156"/>
                  <a:gd name="T48" fmla="*/ 8 w 75"/>
                  <a:gd name="T49" fmla="*/ 209 h 156"/>
                  <a:gd name="T50" fmla="*/ 6 w 75"/>
                  <a:gd name="T51" fmla="*/ 209 h 156"/>
                  <a:gd name="T52" fmla="*/ 4 w 75"/>
                  <a:gd name="T53" fmla="*/ 208 h 156"/>
                  <a:gd name="T54" fmla="*/ 4 w 75"/>
                  <a:gd name="T55" fmla="*/ 205 h 156"/>
                  <a:gd name="T56" fmla="*/ 2 w 75"/>
                  <a:gd name="T57" fmla="*/ 202 h 156"/>
                  <a:gd name="T58" fmla="*/ 2 w 75"/>
                  <a:gd name="T59" fmla="*/ 199 h 156"/>
                  <a:gd name="T60" fmla="*/ 0 w 75"/>
                  <a:gd name="T61" fmla="*/ 196 h 156"/>
                  <a:gd name="T62" fmla="*/ 0 w 75"/>
                  <a:gd name="T63" fmla="*/ 193 h 156"/>
                  <a:gd name="T64" fmla="*/ 1 w 75"/>
                  <a:gd name="T65" fmla="*/ 184 h 156"/>
                  <a:gd name="T66" fmla="*/ 5 w 75"/>
                  <a:gd name="T67" fmla="*/ 168 h 156"/>
                  <a:gd name="T68" fmla="*/ 9 w 75"/>
                  <a:gd name="T69" fmla="*/ 142 h 156"/>
                  <a:gd name="T70" fmla="*/ 42 w 75"/>
                  <a:gd name="T71" fmla="*/ 115 h 156"/>
                  <a:gd name="T72" fmla="*/ 52 w 75"/>
                  <a:gd name="T73" fmla="*/ 102 h 156"/>
                  <a:gd name="T74" fmla="*/ 67 w 75"/>
                  <a:gd name="T75" fmla="*/ 87 h 156"/>
                  <a:gd name="T76" fmla="*/ 82 w 75"/>
                  <a:gd name="T77" fmla="*/ 73 h 156"/>
                  <a:gd name="T78" fmla="*/ 100 w 75"/>
                  <a:gd name="T79" fmla="*/ 33 h 156"/>
                  <a:gd name="T80" fmla="*/ 114 w 75"/>
                  <a:gd name="T81" fmla="*/ 26 h 156"/>
                  <a:gd name="T82" fmla="*/ 124 w 75"/>
                  <a:gd name="T83" fmla="*/ 22 h 156"/>
                  <a:gd name="T84" fmla="*/ 136 w 75"/>
                  <a:gd name="T85" fmla="*/ 18 h 156"/>
                  <a:gd name="T86" fmla="*/ 147 w 75"/>
                  <a:gd name="T87" fmla="*/ 11 h 156"/>
                  <a:gd name="T88" fmla="*/ 153 w 75"/>
                  <a:gd name="T89" fmla="*/ 6 h 156"/>
                  <a:gd name="T90" fmla="*/ 165 w 75"/>
                  <a:gd name="T91" fmla="*/ 1 h 156"/>
                  <a:gd name="T92" fmla="*/ 177 w 75"/>
                  <a:gd name="T93" fmla="*/ 0 h 156"/>
                  <a:gd name="T94" fmla="*/ 186 w 75"/>
                  <a:gd name="T95" fmla="*/ 2 h 156"/>
                  <a:gd name="T96" fmla="*/ 197 w 75"/>
                  <a:gd name="T97" fmla="*/ 4 h 15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5"/>
                  <a:gd name="T148" fmla="*/ 0 h 156"/>
                  <a:gd name="T149" fmla="*/ 75 w 75"/>
                  <a:gd name="T150" fmla="*/ 156 h 15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5" h="156">
                    <a:moveTo>
                      <a:pt x="74" y="4"/>
                    </a:moveTo>
                    <a:lnTo>
                      <a:pt x="72" y="15"/>
                    </a:lnTo>
                    <a:lnTo>
                      <a:pt x="70" y="25"/>
                    </a:lnTo>
                    <a:lnTo>
                      <a:pt x="66" y="34"/>
                    </a:lnTo>
                    <a:lnTo>
                      <a:pt x="64" y="43"/>
                    </a:lnTo>
                    <a:lnTo>
                      <a:pt x="60" y="52"/>
                    </a:lnTo>
                    <a:lnTo>
                      <a:pt x="57" y="60"/>
                    </a:lnTo>
                    <a:lnTo>
                      <a:pt x="53" y="70"/>
                    </a:lnTo>
                    <a:lnTo>
                      <a:pt x="50" y="78"/>
                    </a:lnTo>
                    <a:lnTo>
                      <a:pt x="47" y="87"/>
                    </a:lnTo>
                    <a:lnTo>
                      <a:pt x="43" y="95"/>
                    </a:lnTo>
                    <a:lnTo>
                      <a:pt x="40" y="104"/>
                    </a:lnTo>
                    <a:lnTo>
                      <a:pt x="38" y="112"/>
                    </a:lnTo>
                    <a:lnTo>
                      <a:pt x="36" y="121"/>
                    </a:lnTo>
                    <a:lnTo>
                      <a:pt x="35" y="130"/>
                    </a:lnTo>
                    <a:lnTo>
                      <a:pt x="35" y="140"/>
                    </a:lnTo>
                    <a:lnTo>
                      <a:pt x="36" y="148"/>
                    </a:lnTo>
                    <a:lnTo>
                      <a:pt x="34" y="148"/>
                    </a:lnTo>
                    <a:lnTo>
                      <a:pt x="32" y="148"/>
                    </a:lnTo>
                    <a:lnTo>
                      <a:pt x="32" y="146"/>
                    </a:lnTo>
                    <a:lnTo>
                      <a:pt x="30" y="146"/>
                    </a:lnTo>
                    <a:lnTo>
                      <a:pt x="30" y="144"/>
                    </a:lnTo>
                    <a:lnTo>
                      <a:pt x="30" y="143"/>
                    </a:lnTo>
                    <a:lnTo>
                      <a:pt x="29" y="146"/>
                    </a:lnTo>
                    <a:lnTo>
                      <a:pt x="28" y="148"/>
                    </a:lnTo>
                    <a:lnTo>
                      <a:pt x="26" y="150"/>
                    </a:lnTo>
                    <a:lnTo>
                      <a:pt x="26" y="151"/>
                    </a:lnTo>
                    <a:lnTo>
                      <a:pt x="24" y="153"/>
                    </a:lnTo>
                    <a:lnTo>
                      <a:pt x="23" y="153"/>
                    </a:lnTo>
                    <a:lnTo>
                      <a:pt x="21" y="154"/>
                    </a:lnTo>
                    <a:lnTo>
                      <a:pt x="19" y="154"/>
                    </a:lnTo>
                    <a:lnTo>
                      <a:pt x="18" y="154"/>
                    </a:lnTo>
                    <a:lnTo>
                      <a:pt x="16" y="154"/>
                    </a:lnTo>
                    <a:lnTo>
                      <a:pt x="15" y="154"/>
                    </a:lnTo>
                    <a:lnTo>
                      <a:pt x="13" y="154"/>
                    </a:lnTo>
                    <a:lnTo>
                      <a:pt x="11" y="154"/>
                    </a:lnTo>
                    <a:lnTo>
                      <a:pt x="9" y="154"/>
                    </a:lnTo>
                    <a:lnTo>
                      <a:pt x="8" y="155"/>
                    </a:lnTo>
                    <a:lnTo>
                      <a:pt x="6" y="155"/>
                    </a:lnTo>
                    <a:lnTo>
                      <a:pt x="6" y="154"/>
                    </a:lnTo>
                    <a:lnTo>
                      <a:pt x="4" y="154"/>
                    </a:lnTo>
                    <a:lnTo>
                      <a:pt x="4" y="153"/>
                    </a:lnTo>
                    <a:lnTo>
                      <a:pt x="4" y="152"/>
                    </a:lnTo>
                    <a:lnTo>
                      <a:pt x="4" y="150"/>
                    </a:lnTo>
                    <a:lnTo>
                      <a:pt x="2" y="150"/>
                    </a:lnTo>
                    <a:lnTo>
                      <a:pt x="2" y="148"/>
                    </a:lnTo>
                    <a:lnTo>
                      <a:pt x="2" y="146"/>
                    </a:lnTo>
                    <a:lnTo>
                      <a:pt x="0" y="146"/>
                    </a:lnTo>
                    <a:lnTo>
                      <a:pt x="0" y="144"/>
                    </a:lnTo>
                    <a:lnTo>
                      <a:pt x="0" y="143"/>
                    </a:lnTo>
                    <a:lnTo>
                      <a:pt x="0" y="141"/>
                    </a:lnTo>
                    <a:lnTo>
                      <a:pt x="1" y="134"/>
                    </a:lnTo>
                    <a:lnTo>
                      <a:pt x="3" y="126"/>
                    </a:lnTo>
                    <a:lnTo>
                      <a:pt x="5" y="118"/>
                    </a:lnTo>
                    <a:lnTo>
                      <a:pt x="8" y="111"/>
                    </a:lnTo>
                    <a:lnTo>
                      <a:pt x="9" y="105"/>
                    </a:lnTo>
                    <a:lnTo>
                      <a:pt x="12" y="97"/>
                    </a:lnTo>
                    <a:lnTo>
                      <a:pt x="15" y="90"/>
                    </a:lnTo>
                    <a:lnTo>
                      <a:pt x="19" y="82"/>
                    </a:lnTo>
                    <a:lnTo>
                      <a:pt x="20" y="77"/>
                    </a:lnTo>
                    <a:lnTo>
                      <a:pt x="24" y="69"/>
                    </a:lnTo>
                    <a:lnTo>
                      <a:pt x="27" y="62"/>
                    </a:lnTo>
                    <a:lnTo>
                      <a:pt x="30" y="55"/>
                    </a:lnTo>
                    <a:lnTo>
                      <a:pt x="32" y="48"/>
                    </a:lnTo>
                    <a:lnTo>
                      <a:pt x="36" y="40"/>
                    </a:lnTo>
                    <a:lnTo>
                      <a:pt x="37" y="33"/>
                    </a:lnTo>
                    <a:lnTo>
                      <a:pt x="41" y="26"/>
                    </a:lnTo>
                    <a:lnTo>
                      <a:pt x="43" y="26"/>
                    </a:lnTo>
                    <a:lnTo>
                      <a:pt x="46" y="24"/>
                    </a:lnTo>
                    <a:lnTo>
                      <a:pt x="47" y="22"/>
                    </a:lnTo>
                    <a:lnTo>
                      <a:pt x="50" y="19"/>
                    </a:lnTo>
                    <a:lnTo>
                      <a:pt x="52" y="18"/>
                    </a:lnTo>
                    <a:lnTo>
                      <a:pt x="54" y="14"/>
                    </a:lnTo>
                    <a:lnTo>
                      <a:pt x="56" y="11"/>
                    </a:lnTo>
                    <a:lnTo>
                      <a:pt x="57" y="8"/>
                    </a:lnTo>
                    <a:lnTo>
                      <a:pt x="58" y="6"/>
                    </a:lnTo>
                    <a:lnTo>
                      <a:pt x="60" y="3"/>
                    </a:lnTo>
                    <a:lnTo>
                      <a:pt x="62" y="1"/>
                    </a:lnTo>
                    <a:lnTo>
                      <a:pt x="64" y="0"/>
                    </a:lnTo>
                    <a:lnTo>
                      <a:pt x="66" y="0"/>
                    </a:lnTo>
                    <a:lnTo>
                      <a:pt x="68" y="0"/>
                    </a:lnTo>
                    <a:lnTo>
                      <a:pt x="70" y="2"/>
                    </a:lnTo>
                    <a:lnTo>
                      <a:pt x="74" y="4"/>
                    </a:lnTo>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26633" name="Freeform 14">
                <a:extLst>
                  <a:ext uri="{FF2B5EF4-FFF2-40B4-BE49-F238E27FC236}">
                    <a16:creationId xmlns:a16="http://schemas.microsoft.com/office/drawing/2014/main" id="{21FCE6E2-6C74-4688-A6A5-CB486F4C0579}"/>
                  </a:ext>
                </a:extLst>
              </p:cNvPr>
              <p:cNvSpPr>
                <a:spLocks noChangeAspect="1"/>
              </p:cNvSpPr>
              <p:nvPr/>
            </p:nvSpPr>
            <p:spPr bwMode="auto">
              <a:xfrm rot="-1437624">
                <a:off x="770" y="2813"/>
                <a:ext cx="50" cy="157"/>
              </a:xfrm>
              <a:custGeom>
                <a:avLst/>
                <a:gdLst>
                  <a:gd name="T0" fmla="*/ 7 w 54"/>
                  <a:gd name="T1" fmla="*/ 176 h 155"/>
                  <a:gd name="T2" fmla="*/ 6 w 54"/>
                  <a:gd name="T3" fmla="*/ 181 h 155"/>
                  <a:gd name="T4" fmla="*/ 6 w 54"/>
                  <a:gd name="T5" fmla="*/ 185 h 155"/>
                  <a:gd name="T6" fmla="*/ 6 w 54"/>
                  <a:gd name="T7" fmla="*/ 187 h 155"/>
                  <a:gd name="T8" fmla="*/ 6 w 54"/>
                  <a:gd name="T9" fmla="*/ 189 h 155"/>
                  <a:gd name="T10" fmla="*/ 6 w 54"/>
                  <a:gd name="T11" fmla="*/ 193 h 155"/>
                  <a:gd name="T12" fmla="*/ 6 w 54"/>
                  <a:gd name="T13" fmla="*/ 197 h 155"/>
                  <a:gd name="T14" fmla="*/ 6 w 54"/>
                  <a:gd name="T15" fmla="*/ 204 h 155"/>
                  <a:gd name="T16" fmla="*/ 6 w 54"/>
                  <a:gd name="T17" fmla="*/ 206 h 155"/>
                  <a:gd name="T18" fmla="*/ 6 w 54"/>
                  <a:gd name="T19" fmla="*/ 193 h 155"/>
                  <a:gd name="T20" fmla="*/ 6 w 54"/>
                  <a:gd name="T21" fmla="*/ 182 h 155"/>
                  <a:gd name="T22" fmla="*/ 6 w 54"/>
                  <a:gd name="T23" fmla="*/ 169 h 155"/>
                  <a:gd name="T24" fmla="*/ 6 w 54"/>
                  <a:gd name="T25" fmla="*/ 143 h 155"/>
                  <a:gd name="T26" fmla="*/ 6 w 54"/>
                  <a:gd name="T27" fmla="*/ 115 h 155"/>
                  <a:gd name="T28" fmla="*/ 4 w 54"/>
                  <a:gd name="T29" fmla="*/ 100 h 155"/>
                  <a:gd name="T30" fmla="*/ 1 w 54"/>
                  <a:gd name="T31" fmla="*/ 86 h 155"/>
                  <a:gd name="T32" fmla="*/ 0 w 54"/>
                  <a:gd name="T33" fmla="*/ 75 h 155"/>
                  <a:gd name="T34" fmla="*/ 1 w 54"/>
                  <a:gd name="T35" fmla="*/ 68 h 155"/>
                  <a:gd name="T36" fmla="*/ 5 w 54"/>
                  <a:gd name="T37" fmla="*/ 37 h 155"/>
                  <a:gd name="T38" fmla="*/ 6 w 54"/>
                  <a:gd name="T39" fmla="*/ 29 h 155"/>
                  <a:gd name="T40" fmla="*/ 6 w 54"/>
                  <a:gd name="T41" fmla="*/ 24 h 155"/>
                  <a:gd name="T42" fmla="*/ 6 w 54"/>
                  <a:gd name="T43" fmla="*/ 18 h 155"/>
                  <a:gd name="T44" fmla="*/ 6 w 54"/>
                  <a:gd name="T45" fmla="*/ 11 h 155"/>
                  <a:gd name="T46" fmla="*/ 6 w 54"/>
                  <a:gd name="T47" fmla="*/ 4 h 155"/>
                  <a:gd name="T48" fmla="*/ 6 w 54"/>
                  <a:gd name="T49" fmla="*/ 7 h 155"/>
                  <a:gd name="T50" fmla="*/ 6 w 54"/>
                  <a:gd name="T51" fmla="*/ 19 h 155"/>
                  <a:gd name="T52" fmla="*/ 6 w 54"/>
                  <a:gd name="T53" fmla="*/ 33 h 155"/>
                  <a:gd name="T54" fmla="*/ 6 w 54"/>
                  <a:gd name="T55" fmla="*/ 73 h 155"/>
                  <a:gd name="T56" fmla="*/ 6 w 54"/>
                  <a:gd name="T57" fmla="*/ 90 h 155"/>
                  <a:gd name="T58" fmla="*/ 7 w 54"/>
                  <a:gd name="T59" fmla="*/ 106 h 155"/>
                  <a:gd name="T60" fmla="*/ 7 w 54"/>
                  <a:gd name="T61" fmla="*/ 129 h 155"/>
                  <a:gd name="T62" fmla="*/ 7 w 54"/>
                  <a:gd name="T63" fmla="*/ 163 h 155"/>
                  <a:gd name="T64" fmla="*/ 7 w 54"/>
                  <a:gd name="T65" fmla="*/ 173 h 15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4"/>
                  <a:gd name="T100" fmla="*/ 0 h 155"/>
                  <a:gd name="T101" fmla="*/ 54 w 54"/>
                  <a:gd name="T102" fmla="*/ 155 h 15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4" h="155">
                    <a:moveTo>
                      <a:pt x="53" y="123"/>
                    </a:moveTo>
                    <a:lnTo>
                      <a:pt x="51" y="126"/>
                    </a:lnTo>
                    <a:lnTo>
                      <a:pt x="49" y="129"/>
                    </a:lnTo>
                    <a:lnTo>
                      <a:pt x="47" y="131"/>
                    </a:lnTo>
                    <a:lnTo>
                      <a:pt x="46" y="133"/>
                    </a:lnTo>
                    <a:lnTo>
                      <a:pt x="44" y="135"/>
                    </a:lnTo>
                    <a:lnTo>
                      <a:pt x="42" y="136"/>
                    </a:lnTo>
                    <a:lnTo>
                      <a:pt x="40" y="137"/>
                    </a:lnTo>
                    <a:lnTo>
                      <a:pt x="38" y="137"/>
                    </a:lnTo>
                    <a:lnTo>
                      <a:pt x="37" y="139"/>
                    </a:lnTo>
                    <a:lnTo>
                      <a:pt x="35" y="141"/>
                    </a:lnTo>
                    <a:lnTo>
                      <a:pt x="33" y="143"/>
                    </a:lnTo>
                    <a:lnTo>
                      <a:pt x="31" y="143"/>
                    </a:lnTo>
                    <a:lnTo>
                      <a:pt x="30" y="146"/>
                    </a:lnTo>
                    <a:lnTo>
                      <a:pt x="29" y="148"/>
                    </a:lnTo>
                    <a:lnTo>
                      <a:pt x="28" y="151"/>
                    </a:lnTo>
                    <a:lnTo>
                      <a:pt x="28" y="154"/>
                    </a:lnTo>
                    <a:lnTo>
                      <a:pt x="22" y="152"/>
                    </a:lnTo>
                    <a:lnTo>
                      <a:pt x="18" y="148"/>
                    </a:lnTo>
                    <a:lnTo>
                      <a:pt x="15" y="143"/>
                    </a:lnTo>
                    <a:lnTo>
                      <a:pt x="13" y="137"/>
                    </a:lnTo>
                    <a:lnTo>
                      <a:pt x="11" y="132"/>
                    </a:lnTo>
                    <a:lnTo>
                      <a:pt x="10" y="126"/>
                    </a:lnTo>
                    <a:lnTo>
                      <a:pt x="9" y="119"/>
                    </a:lnTo>
                    <a:lnTo>
                      <a:pt x="9" y="112"/>
                    </a:lnTo>
                    <a:lnTo>
                      <a:pt x="7" y="105"/>
                    </a:lnTo>
                    <a:lnTo>
                      <a:pt x="7" y="97"/>
                    </a:lnTo>
                    <a:lnTo>
                      <a:pt x="6" y="90"/>
                    </a:lnTo>
                    <a:lnTo>
                      <a:pt x="6" y="83"/>
                    </a:lnTo>
                    <a:lnTo>
                      <a:pt x="4" y="75"/>
                    </a:lnTo>
                    <a:lnTo>
                      <a:pt x="3" y="68"/>
                    </a:lnTo>
                    <a:lnTo>
                      <a:pt x="1" y="61"/>
                    </a:lnTo>
                    <a:lnTo>
                      <a:pt x="0" y="53"/>
                    </a:lnTo>
                    <a:lnTo>
                      <a:pt x="0" y="50"/>
                    </a:lnTo>
                    <a:lnTo>
                      <a:pt x="0" y="47"/>
                    </a:lnTo>
                    <a:lnTo>
                      <a:pt x="1" y="43"/>
                    </a:lnTo>
                    <a:lnTo>
                      <a:pt x="3" y="39"/>
                    </a:lnTo>
                    <a:lnTo>
                      <a:pt x="5" y="37"/>
                    </a:lnTo>
                    <a:lnTo>
                      <a:pt x="7" y="33"/>
                    </a:lnTo>
                    <a:lnTo>
                      <a:pt x="9" y="29"/>
                    </a:lnTo>
                    <a:lnTo>
                      <a:pt x="11" y="26"/>
                    </a:lnTo>
                    <a:lnTo>
                      <a:pt x="13" y="24"/>
                    </a:lnTo>
                    <a:lnTo>
                      <a:pt x="15" y="20"/>
                    </a:lnTo>
                    <a:lnTo>
                      <a:pt x="17" y="18"/>
                    </a:lnTo>
                    <a:lnTo>
                      <a:pt x="20" y="14"/>
                    </a:lnTo>
                    <a:lnTo>
                      <a:pt x="21" y="11"/>
                    </a:lnTo>
                    <a:lnTo>
                      <a:pt x="23" y="8"/>
                    </a:lnTo>
                    <a:lnTo>
                      <a:pt x="25" y="4"/>
                    </a:lnTo>
                    <a:lnTo>
                      <a:pt x="28" y="0"/>
                    </a:lnTo>
                    <a:lnTo>
                      <a:pt x="30" y="7"/>
                    </a:lnTo>
                    <a:lnTo>
                      <a:pt x="33" y="12"/>
                    </a:lnTo>
                    <a:lnTo>
                      <a:pt x="35" y="19"/>
                    </a:lnTo>
                    <a:lnTo>
                      <a:pt x="39" y="26"/>
                    </a:lnTo>
                    <a:lnTo>
                      <a:pt x="41" y="33"/>
                    </a:lnTo>
                    <a:lnTo>
                      <a:pt x="43" y="41"/>
                    </a:lnTo>
                    <a:lnTo>
                      <a:pt x="45" y="48"/>
                    </a:lnTo>
                    <a:lnTo>
                      <a:pt x="48" y="56"/>
                    </a:lnTo>
                    <a:lnTo>
                      <a:pt x="49" y="65"/>
                    </a:lnTo>
                    <a:lnTo>
                      <a:pt x="51" y="73"/>
                    </a:lnTo>
                    <a:lnTo>
                      <a:pt x="51" y="81"/>
                    </a:lnTo>
                    <a:lnTo>
                      <a:pt x="53" y="89"/>
                    </a:lnTo>
                    <a:lnTo>
                      <a:pt x="53" y="98"/>
                    </a:lnTo>
                    <a:lnTo>
                      <a:pt x="53" y="106"/>
                    </a:lnTo>
                    <a:lnTo>
                      <a:pt x="53" y="115"/>
                    </a:lnTo>
                    <a:lnTo>
                      <a:pt x="53" y="123"/>
                    </a:lnTo>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26634" name="Freeform 15">
                <a:extLst>
                  <a:ext uri="{FF2B5EF4-FFF2-40B4-BE49-F238E27FC236}">
                    <a16:creationId xmlns:a16="http://schemas.microsoft.com/office/drawing/2014/main" id="{8BBFEB2E-5D7B-4033-B6A9-05603056F00E}"/>
                  </a:ext>
                </a:extLst>
              </p:cNvPr>
              <p:cNvSpPr>
                <a:spLocks noChangeAspect="1"/>
              </p:cNvSpPr>
              <p:nvPr/>
            </p:nvSpPr>
            <p:spPr bwMode="auto">
              <a:xfrm rot="-2892090">
                <a:off x="652" y="2916"/>
                <a:ext cx="53" cy="171"/>
              </a:xfrm>
              <a:custGeom>
                <a:avLst/>
                <a:gdLst>
                  <a:gd name="T0" fmla="*/ 0 w 107"/>
                  <a:gd name="T1" fmla="*/ 12 h 188"/>
                  <a:gd name="T2" fmla="*/ 0 w 107"/>
                  <a:gd name="T3" fmla="*/ 13 h 188"/>
                  <a:gd name="T4" fmla="*/ 0 w 107"/>
                  <a:gd name="T5" fmla="*/ 14 h 188"/>
                  <a:gd name="T6" fmla="*/ 0 w 107"/>
                  <a:gd name="T7" fmla="*/ 14 h 188"/>
                  <a:gd name="T8" fmla="*/ 0 w 107"/>
                  <a:gd name="T9" fmla="*/ 15 h 188"/>
                  <a:gd name="T10" fmla="*/ 0 w 107"/>
                  <a:gd name="T11" fmla="*/ 15 h 188"/>
                  <a:gd name="T12" fmla="*/ 0 w 107"/>
                  <a:gd name="T13" fmla="*/ 17 h 188"/>
                  <a:gd name="T14" fmla="*/ 0 w 107"/>
                  <a:gd name="T15" fmla="*/ 17 h 188"/>
                  <a:gd name="T16" fmla="*/ 0 w 107"/>
                  <a:gd name="T17" fmla="*/ 17 h 188"/>
                  <a:gd name="T18" fmla="*/ 0 w 107"/>
                  <a:gd name="T19" fmla="*/ 17 h 188"/>
                  <a:gd name="T20" fmla="*/ 0 w 107"/>
                  <a:gd name="T21" fmla="*/ 15 h 188"/>
                  <a:gd name="T22" fmla="*/ 0 w 107"/>
                  <a:gd name="T23" fmla="*/ 15 h 188"/>
                  <a:gd name="T24" fmla="*/ 0 w 107"/>
                  <a:gd name="T25" fmla="*/ 15 h 188"/>
                  <a:gd name="T26" fmla="*/ 0 w 107"/>
                  <a:gd name="T27" fmla="*/ 14 h 188"/>
                  <a:gd name="T28" fmla="*/ 0 w 107"/>
                  <a:gd name="T29" fmla="*/ 14 h 188"/>
                  <a:gd name="T30" fmla="*/ 0 w 107"/>
                  <a:gd name="T31" fmla="*/ 13 h 188"/>
                  <a:gd name="T32" fmla="*/ 0 w 107"/>
                  <a:gd name="T33" fmla="*/ 13 h 188"/>
                  <a:gd name="T34" fmla="*/ 0 w 107"/>
                  <a:gd name="T35" fmla="*/ 12 h 188"/>
                  <a:gd name="T36" fmla="*/ 0 w 107"/>
                  <a:gd name="T37" fmla="*/ 11 h 188"/>
                  <a:gd name="T38" fmla="*/ 0 w 107"/>
                  <a:gd name="T39" fmla="*/ 10 h 188"/>
                  <a:gd name="T40" fmla="*/ 0 w 107"/>
                  <a:gd name="T41" fmla="*/ 9 h 188"/>
                  <a:gd name="T42" fmla="*/ 0 w 107"/>
                  <a:gd name="T43" fmla="*/ 8 h 188"/>
                  <a:gd name="T44" fmla="*/ 0 w 107"/>
                  <a:gd name="T45" fmla="*/ 6 h 188"/>
                  <a:gd name="T46" fmla="*/ 0 w 107"/>
                  <a:gd name="T47" fmla="*/ 5 h 188"/>
                  <a:gd name="T48" fmla="*/ 0 w 107"/>
                  <a:gd name="T49" fmla="*/ 5 h 188"/>
                  <a:gd name="T50" fmla="*/ 0 w 107"/>
                  <a:gd name="T51" fmla="*/ 5 h 188"/>
                  <a:gd name="T52" fmla="*/ 0 w 107"/>
                  <a:gd name="T53" fmla="*/ 5 h 188"/>
                  <a:gd name="T54" fmla="*/ 0 w 107"/>
                  <a:gd name="T55" fmla="*/ 5 h 188"/>
                  <a:gd name="T56" fmla="*/ 0 w 107"/>
                  <a:gd name="T57" fmla="*/ 5 h 188"/>
                  <a:gd name="T58" fmla="*/ 0 w 107"/>
                  <a:gd name="T59" fmla="*/ 5 h 188"/>
                  <a:gd name="T60" fmla="*/ 0 w 107"/>
                  <a:gd name="T61" fmla="*/ 5 h 188"/>
                  <a:gd name="T62" fmla="*/ 0 w 107"/>
                  <a:gd name="T63" fmla="*/ 4 h 188"/>
                  <a:gd name="T64" fmla="*/ 0 w 107"/>
                  <a:gd name="T65" fmla="*/ 5 h 188"/>
                  <a:gd name="T66" fmla="*/ 0 w 107"/>
                  <a:gd name="T67" fmla="*/ 12 h 1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7"/>
                  <a:gd name="T103" fmla="*/ 0 h 188"/>
                  <a:gd name="T104" fmla="*/ 107 w 107"/>
                  <a:gd name="T105" fmla="*/ 188 h 18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7" h="188">
                    <a:moveTo>
                      <a:pt x="106" y="126"/>
                    </a:moveTo>
                    <a:lnTo>
                      <a:pt x="104" y="131"/>
                    </a:lnTo>
                    <a:lnTo>
                      <a:pt x="104" y="136"/>
                    </a:lnTo>
                    <a:lnTo>
                      <a:pt x="102" y="142"/>
                    </a:lnTo>
                    <a:lnTo>
                      <a:pt x="100" y="146"/>
                    </a:lnTo>
                    <a:lnTo>
                      <a:pt x="97" y="151"/>
                    </a:lnTo>
                    <a:lnTo>
                      <a:pt x="96" y="154"/>
                    </a:lnTo>
                    <a:lnTo>
                      <a:pt x="92" y="158"/>
                    </a:lnTo>
                    <a:lnTo>
                      <a:pt x="90" y="162"/>
                    </a:lnTo>
                    <a:lnTo>
                      <a:pt x="87" y="166"/>
                    </a:lnTo>
                    <a:lnTo>
                      <a:pt x="84" y="170"/>
                    </a:lnTo>
                    <a:lnTo>
                      <a:pt x="80" y="173"/>
                    </a:lnTo>
                    <a:lnTo>
                      <a:pt x="78" y="176"/>
                    </a:lnTo>
                    <a:lnTo>
                      <a:pt x="74" y="180"/>
                    </a:lnTo>
                    <a:lnTo>
                      <a:pt x="72" y="182"/>
                    </a:lnTo>
                    <a:lnTo>
                      <a:pt x="69" y="185"/>
                    </a:lnTo>
                    <a:lnTo>
                      <a:pt x="67" y="187"/>
                    </a:lnTo>
                    <a:lnTo>
                      <a:pt x="66" y="184"/>
                    </a:lnTo>
                    <a:lnTo>
                      <a:pt x="64" y="181"/>
                    </a:lnTo>
                    <a:lnTo>
                      <a:pt x="62" y="179"/>
                    </a:lnTo>
                    <a:lnTo>
                      <a:pt x="62" y="175"/>
                    </a:lnTo>
                    <a:lnTo>
                      <a:pt x="60" y="173"/>
                    </a:lnTo>
                    <a:lnTo>
                      <a:pt x="59" y="171"/>
                    </a:lnTo>
                    <a:lnTo>
                      <a:pt x="57" y="169"/>
                    </a:lnTo>
                    <a:lnTo>
                      <a:pt x="56" y="165"/>
                    </a:lnTo>
                    <a:lnTo>
                      <a:pt x="54" y="163"/>
                    </a:lnTo>
                    <a:lnTo>
                      <a:pt x="52" y="160"/>
                    </a:lnTo>
                    <a:lnTo>
                      <a:pt x="50" y="158"/>
                    </a:lnTo>
                    <a:lnTo>
                      <a:pt x="48" y="154"/>
                    </a:lnTo>
                    <a:lnTo>
                      <a:pt x="46" y="151"/>
                    </a:lnTo>
                    <a:lnTo>
                      <a:pt x="44" y="147"/>
                    </a:lnTo>
                    <a:lnTo>
                      <a:pt x="42" y="143"/>
                    </a:lnTo>
                    <a:lnTo>
                      <a:pt x="42" y="138"/>
                    </a:lnTo>
                    <a:lnTo>
                      <a:pt x="38" y="134"/>
                    </a:lnTo>
                    <a:lnTo>
                      <a:pt x="35" y="130"/>
                    </a:lnTo>
                    <a:lnTo>
                      <a:pt x="31" y="126"/>
                    </a:lnTo>
                    <a:lnTo>
                      <a:pt x="29" y="121"/>
                    </a:lnTo>
                    <a:lnTo>
                      <a:pt x="26" y="116"/>
                    </a:lnTo>
                    <a:lnTo>
                      <a:pt x="24" y="111"/>
                    </a:lnTo>
                    <a:lnTo>
                      <a:pt x="20" y="105"/>
                    </a:lnTo>
                    <a:lnTo>
                      <a:pt x="18" y="100"/>
                    </a:lnTo>
                    <a:lnTo>
                      <a:pt x="14" y="94"/>
                    </a:lnTo>
                    <a:lnTo>
                      <a:pt x="12" y="89"/>
                    </a:lnTo>
                    <a:lnTo>
                      <a:pt x="10" y="83"/>
                    </a:lnTo>
                    <a:lnTo>
                      <a:pt x="8" y="77"/>
                    </a:lnTo>
                    <a:lnTo>
                      <a:pt x="6" y="72"/>
                    </a:lnTo>
                    <a:lnTo>
                      <a:pt x="4" y="66"/>
                    </a:lnTo>
                    <a:lnTo>
                      <a:pt x="2" y="60"/>
                    </a:lnTo>
                    <a:lnTo>
                      <a:pt x="0" y="53"/>
                    </a:lnTo>
                    <a:lnTo>
                      <a:pt x="0" y="49"/>
                    </a:lnTo>
                    <a:lnTo>
                      <a:pt x="1" y="45"/>
                    </a:lnTo>
                    <a:lnTo>
                      <a:pt x="1" y="42"/>
                    </a:lnTo>
                    <a:lnTo>
                      <a:pt x="2" y="38"/>
                    </a:lnTo>
                    <a:lnTo>
                      <a:pt x="2" y="34"/>
                    </a:lnTo>
                    <a:lnTo>
                      <a:pt x="4" y="30"/>
                    </a:lnTo>
                    <a:lnTo>
                      <a:pt x="5" y="26"/>
                    </a:lnTo>
                    <a:lnTo>
                      <a:pt x="7" y="23"/>
                    </a:lnTo>
                    <a:lnTo>
                      <a:pt x="8" y="21"/>
                    </a:lnTo>
                    <a:lnTo>
                      <a:pt x="9" y="17"/>
                    </a:lnTo>
                    <a:lnTo>
                      <a:pt x="11" y="14"/>
                    </a:lnTo>
                    <a:lnTo>
                      <a:pt x="13" y="10"/>
                    </a:lnTo>
                    <a:lnTo>
                      <a:pt x="15" y="8"/>
                    </a:lnTo>
                    <a:lnTo>
                      <a:pt x="17" y="5"/>
                    </a:lnTo>
                    <a:lnTo>
                      <a:pt x="19" y="4"/>
                    </a:lnTo>
                    <a:lnTo>
                      <a:pt x="22" y="0"/>
                    </a:lnTo>
                    <a:lnTo>
                      <a:pt x="39" y="5"/>
                    </a:lnTo>
                    <a:lnTo>
                      <a:pt x="106" y="126"/>
                    </a:lnTo>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26635" name="Freeform 16">
                <a:extLst>
                  <a:ext uri="{FF2B5EF4-FFF2-40B4-BE49-F238E27FC236}">
                    <a16:creationId xmlns:a16="http://schemas.microsoft.com/office/drawing/2014/main" id="{540FF289-9A64-4A3A-8A54-94161CFE704E}"/>
                  </a:ext>
                </a:extLst>
              </p:cNvPr>
              <p:cNvSpPr>
                <a:spLocks noChangeAspect="1"/>
              </p:cNvSpPr>
              <p:nvPr/>
            </p:nvSpPr>
            <p:spPr bwMode="auto">
              <a:xfrm>
                <a:off x="1109" y="2880"/>
                <a:ext cx="131" cy="90"/>
              </a:xfrm>
              <a:custGeom>
                <a:avLst/>
                <a:gdLst>
                  <a:gd name="T0" fmla="*/ 58732254 w 76"/>
                  <a:gd name="T1" fmla="*/ 10303 h 69"/>
                  <a:gd name="T2" fmla="*/ 54350473 w 76"/>
                  <a:gd name="T3" fmla="*/ 15875 h 69"/>
                  <a:gd name="T4" fmla="*/ 50433157 w 76"/>
                  <a:gd name="T5" fmla="*/ 19291 h 69"/>
                  <a:gd name="T6" fmla="*/ 47103875 w 76"/>
                  <a:gd name="T7" fmla="*/ 22624 h 69"/>
                  <a:gd name="T8" fmla="*/ 42503631 w 76"/>
                  <a:gd name="T9" fmla="*/ 25889 h 69"/>
                  <a:gd name="T10" fmla="*/ 39182583 w 76"/>
                  <a:gd name="T11" fmla="*/ 28595 h 69"/>
                  <a:gd name="T12" fmla="*/ 36000400 w 76"/>
                  <a:gd name="T13" fmla="*/ 32820 h 69"/>
                  <a:gd name="T14" fmla="*/ 32579666 w 76"/>
                  <a:gd name="T15" fmla="*/ 37298 h 69"/>
                  <a:gd name="T16" fmla="*/ 27974254 w 76"/>
                  <a:gd name="T17" fmla="*/ 40550 h 69"/>
                  <a:gd name="T18" fmla="*/ 24658595 w 76"/>
                  <a:gd name="T19" fmla="*/ 42809 h 69"/>
                  <a:gd name="T20" fmla="*/ 21319119 w 76"/>
                  <a:gd name="T21" fmla="*/ 45140 h 69"/>
                  <a:gd name="T22" fmla="*/ 18123538 w 76"/>
                  <a:gd name="T23" fmla="*/ 48650 h 69"/>
                  <a:gd name="T24" fmla="*/ 13187973 w 76"/>
                  <a:gd name="T25" fmla="*/ 50206 h 69"/>
                  <a:gd name="T26" fmla="*/ 9847889 w 76"/>
                  <a:gd name="T27" fmla="*/ 50739 h 69"/>
                  <a:gd name="T28" fmla="*/ 4603866 w 76"/>
                  <a:gd name="T29" fmla="*/ 52167 h 69"/>
                  <a:gd name="T30" fmla="*/ 1493988 w 76"/>
                  <a:gd name="T31" fmla="*/ 52167 h 69"/>
                  <a:gd name="T32" fmla="*/ 0 w 76"/>
                  <a:gd name="T33" fmla="*/ 50270 h 69"/>
                  <a:gd name="T34" fmla="*/ 0 w 76"/>
                  <a:gd name="T35" fmla="*/ 45140 h 69"/>
                  <a:gd name="T36" fmla="*/ 1493988 w 76"/>
                  <a:gd name="T37" fmla="*/ 40550 h 69"/>
                  <a:gd name="T38" fmla="*/ 4603866 w 76"/>
                  <a:gd name="T39" fmla="*/ 36027 h 69"/>
                  <a:gd name="T40" fmla="*/ 7935611 w 76"/>
                  <a:gd name="T41" fmla="*/ 32540 h 69"/>
                  <a:gd name="T42" fmla="*/ 11262173 w 76"/>
                  <a:gd name="T43" fmla="*/ 29510 h 69"/>
                  <a:gd name="T44" fmla="*/ 14524015 w 76"/>
                  <a:gd name="T45" fmla="*/ 24947 h 69"/>
                  <a:gd name="T46" fmla="*/ 16974651 w 76"/>
                  <a:gd name="T47" fmla="*/ 21923 h 69"/>
                  <a:gd name="T48" fmla="*/ 22227025 w 76"/>
                  <a:gd name="T49" fmla="*/ 19291 h 69"/>
                  <a:gd name="T50" fmla="*/ 27974254 w 76"/>
                  <a:gd name="T51" fmla="*/ 15875 h 69"/>
                  <a:gd name="T52" fmla="*/ 31531572 w 76"/>
                  <a:gd name="T53" fmla="*/ 12171 h 69"/>
                  <a:gd name="T54" fmla="*/ 38312372 w 76"/>
                  <a:gd name="T55" fmla="*/ 7816 h 69"/>
                  <a:gd name="T56" fmla="*/ 42503631 w 76"/>
                  <a:gd name="T57" fmla="*/ 3224 h 69"/>
                  <a:gd name="T58" fmla="*/ 48218780 w 76"/>
                  <a:gd name="T59" fmla="*/ 1895 h 69"/>
                  <a:gd name="T60" fmla="*/ 52078790 w 76"/>
                  <a:gd name="T61" fmla="*/ 1895 h 69"/>
                  <a:gd name="T62" fmla="*/ 57675991 w 76"/>
                  <a:gd name="T63" fmla="*/ 4594 h 69"/>
                  <a:gd name="T64" fmla="*/ 61005495 w 76"/>
                  <a:gd name="T65" fmla="*/ 7154 h 6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6"/>
                  <a:gd name="T100" fmla="*/ 0 h 69"/>
                  <a:gd name="T101" fmla="*/ 76 w 76"/>
                  <a:gd name="T102" fmla="*/ 69 h 6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6" h="69">
                    <a:moveTo>
                      <a:pt x="75" y="9"/>
                    </a:moveTo>
                    <a:lnTo>
                      <a:pt x="72" y="14"/>
                    </a:lnTo>
                    <a:lnTo>
                      <a:pt x="70" y="17"/>
                    </a:lnTo>
                    <a:lnTo>
                      <a:pt x="67" y="21"/>
                    </a:lnTo>
                    <a:lnTo>
                      <a:pt x="66" y="23"/>
                    </a:lnTo>
                    <a:lnTo>
                      <a:pt x="62" y="25"/>
                    </a:lnTo>
                    <a:lnTo>
                      <a:pt x="60" y="27"/>
                    </a:lnTo>
                    <a:lnTo>
                      <a:pt x="58" y="29"/>
                    </a:lnTo>
                    <a:lnTo>
                      <a:pt x="56" y="31"/>
                    </a:lnTo>
                    <a:lnTo>
                      <a:pt x="52" y="34"/>
                    </a:lnTo>
                    <a:lnTo>
                      <a:pt x="50" y="35"/>
                    </a:lnTo>
                    <a:lnTo>
                      <a:pt x="48" y="37"/>
                    </a:lnTo>
                    <a:lnTo>
                      <a:pt x="46" y="39"/>
                    </a:lnTo>
                    <a:lnTo>
                      <a:pt x="44" y="43"/>
                    </a:lnTo>
                    <a:lnTo>
                      <a:pt x="42" y="45"/>
                    </a:lnTo>
                    <a:lnTo>
                      <a:pt x="40" y="48"/>
                    </a:lnTo>
                    <a:lnTo>
                      <a:pt x="38" y="51"/>
                    </a:lnTo>
                    <a:lnTo>
                      <a:pt x="34" y="53"/>
                    </a:lnTo>
                    <a:lnTo>
                      <a:pt x="32" y="55"/>
                    </a:lnTo>
                    <a:lnTo>
                      <a:pt x="30" y="56"/>
                    </a:lnTo>
                    <a:lnTo>
                      <a:pt x="29" y="57"/>
                    </a:lnTo>
                    <a:lnTo>
                      <a:pt x="26" y="59"/>
                    </a:lnTo>
                    <a:lnTo>
                      <a:pt x="24" y="61"/>
                    </a:lnTo>
                    <a:lnTo>
                      <a:pt x="22" y="63"/>
                    </a:lnTo>
                    <a:lnTo>
                      <a:pt x="20" y="63"/>
                    </a:lnTo>
                    <a:lnTo>
                      <a:pt x="16" y="65"/>
                    </a:lnTo>
                    <a:lnTo>
                      <a:pt x="14" y="65"/>
                    </a:lnTo>
                    <a:lnTo>
                      <a:pt x="12" y="67"/>
                    </a:lnTo>
                    <a:lnTo>
                      <a:pt x="10" y="67"/>
                    </a:lnTo>
                    <a:lnTo>
                      <a:pt x="6" y="68"/>
                    </a:lnTo>
                    <a:lnTo>
                      <a:pt x="4" y="68"/>
                    </a:lnTo>
                    <a:lnTo>
                      <a:pt x="2" y="68"/>
                    </a:lnTo>
                    <a:lnTo>
                      <a:pt x="0" y="68"/>
                    </a:lnTo>
                    <a:lnTo>
                      <a:pt x="0" y="66"/>
                    </a:lnTo>
                    <a:lnTo>
                      <a:pt x="0" y="62"/>
                    </a:lnTo>
                    <a:lnTo>
                      <a:pt x="0" y="59"/>
                    </a:lnTo>
                    <a:lnTo>
                      <a:pt x="2" y="55"/>
                    </a:lnTo>
                    <a:lnTo>
                      <a:pt x="2" y="53"/>
                    </a:lnTo>
                    <a:lnTo>
                      <a:pt x="4" y="50"/>
                    </a:lnTo>
                    <a:lnTo>
                      <a:pt x="6" y="47"/>
                    </a:lnTo>
                    <a:lnTo>
                      <a:pt x="8" y="44"/>
                    </a:lnTo>
                    <a:lnTo>
                      <a:pt x="10" y="42"/>
                    </a:lnTo>
                    <a:lnTo>
                      <a:pt x="12" y="40"/>
                    </a:lnTo>
                    <a:lnTo>
                      <a:pt x="14" y="38"/>
                    </a:lnTo>
                    <a:lnTo>
                      <a:pt x="16" y="34"/>
                    </a:lnTo>
                    <a:lnTo>
                      <a:pt x="18" y="32"/>
                    </a:lnTo>
                    <a:lnTo>
                      <a:pt x="19" y="30"/>
                    </a:lnTo>
                    <a:lnTo>
                      <a:pt x="21" y="28"/>
                    </a:lnTo>
                    <a:lnTo>
                      <a:pt x="25" y="25"/>
                    </a:lnTo>
                    <a:lnTo>
                      <a:pt x="27" y="25"/>
                    </a:lnTo>
                    <a:lnTo>
                      <a:pt x="30" y="23"/>
                    </a:lnTo>
                    <a:lnTo>
                      <a:pt x="34" y="21"/>
                    </a:lnTo>
                    <a:lnTo>
                      <a:pt x="37" y="18"/>
                    </a:lnTo>
                    <a:lnTo>
                      <a:pt x="39" y="16"/>
                    </a:lnTo>
                    <a:lnTo>
                      <a:pt x="43" y="12"/>
                    </a:lnTo>
                    <a:lnTo>
                      <a:pt x="47" y="10"/>
                    </a:lnTo>
                    <a:lnTo>
                      <a:pt x="50" y="6"/>
                    </a:lnTo>
                    <a:lnTo>
                      <a:pt x="52" y="4"/>
                    </a:lnTo>
                    <a:lnTo>
                      <a:pt x="56" y="2"/>
                    </a:lnTo>
                    <a:lnTo>
                      <a:pt x="59" y="2"/>
                    </a:lnTo>
                    <a:lnTo>
                      <a:pt x="62" y="0"/>
                    </a:lnTo>
                    <a:lnTo>
                      <a:pt x="64" y="2"/>
                    </a:lnTo>
                    <a:lnTo>
                      <a:pt x="68" y="3"/>
                    </a:lnTo>
                    <a:lnTo>
                      <a:pt x="71" y="6"/>
                    </a:lnTo>
                    <a:lnTo>
                      <a:pt x="75" y="9"/>
                    </a:lnTo>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26636" name="Freeform 17">
                <a:extLst>
                  <a:ext uri="{FF2B5EF4-FFF2-40B4-BE49-F238E27FC236}">
                    <a16:creationId xmlns:a16="http://schemas.microsoft.com/office/drawing/2014/main" id="{B2B267B0-8412-4533-BBBC-32B70C962CB5}"/>
                  </a:ext>
                </a:extLst>
              </p:cNvPr>
              <p:cNvSpPr>
                <a:spLocks noChangeAspect="1"/>
              </p:cNvSpPr>
              <p:nvPr/>
            </p:nvSpPr>
            <p:spPr bwMode="auto">
              <a:xfrm>
                <a:off x="1133" y="3007"/>
                <a:ext cx="171" cy="52"/>
              </a:xfrm>
              <a:custGeom>
                <a:avLst/>
                <a:gdLst>
                  <a:gd name="T0" fmla="*/ 12553538 w 107"/>
                  <a:gd name="T1" fmla="*/ 1 h 74"/>
                  <a:gd name="T2" fmla="*/ 11589589 w 107"/>
                  <a:gd name="T3" fmla="*/ 1 h 74"/>
                  <a:gd name="T4" fmla="*/ 10699756 w 107"/>
                  <a:gd name="T5" fmla="*/ 1 h 74"/>
                  <a:gd name="T6" fmla="*/ 9886773 w 107"/>
                  <a:gd name="T7" fmla="*/ 1 h 74"/>
                  <a:gd name="T8" fmla="*/ 9119807 w 107"/>
                  <a:gd name="T9" fmla="*/ 1 h 74"/>
                  <a:gd name="T10" fmla="*/ 8078229 w 107"/>
                  <a:gd name="T11" fmla="*/ 1 h 74"/>
                  <a:gd name="T12" fmla="*/ 7004318 w 107"/>
                  <a:gd name="T13" fmla="*/ 1 h 74"/>
                  <a:gd name="T14" fmla="*/ 6186460 w 107"/>
                  <a:gd name="T15" fmla="*/ 1 h 74"/>
                  <a:gd name="T16" fmla="*/ 5303138 w 107"/>
                  <a:gd name="T17" fmla="*/ 1 h 74"/>
                  <a:gd name="T18" fmla="*/ 4285707 w 107"/>
                  <a:gd name="T19" fmla="*/ 1 h 74"/>
                  <a:gd name="T20" fmla="*/ 3719183 w 107"/>
                  <a:gd name="T21" fmla="*/ 1 h 74"/>
                  <a:gd name="T22" fmla="*/ 2927691 w 107"/>
                  <a:gd name="T23" fmla="*/ 1 h 74"/>
                  <a:gd name="T24" fmla="*/ 2327208 w 107"/>
                  <a:gd name="T25" fmla="*/ 1 h 74"/>
                  <a:gd name="T26" fmla="*/ 1616727 w 107"/>
                  <a:gd name="T27" fmla="*/ 1 h 74"/>
                  <a:gd name="T28" fmla="*/ 874831 w 107"/>
                  <a:gd name="T29" fmla="*/ 1 h 74"/>
                  <a:gd name="T30" fmla="*/ 247849 w 107"/>
                  <a:gd name="T31" fmla="*/ 1 h 74"/>
                  <a:gd name="T32" fmla="*/ 0 w 107"/>
                  <a:gd name="T33" fmla="*/ 1 h 74"/>
                  <a:gd name="T34" fmla="*/ 247849 w 107"/>
                  <a:gd name="T35" fmla="*/ 1 h 74"/>
                  <a:gd name="T36" fmla="*/ 789760 w 107"/>
                  <a:gd name="T37" fmla="*/ 1 h 74"/>
                  <a:gd name="T38" fmla="*/ 1398094 w 107"/>
                  <a:gd name="T39" fmla="*/ 1 h 74"/>
                  <a:gd name="T40" fmla="*/ 2017065 w 107"/>
                  <a:gd name="T41" fmla="*/ 1 h 74"/>
                  <a:gd name="T42" fmla="*/ 2583741 w 107"/>
                  <a:gd name="T43" fmla="*/ 1 h 74"/>
                  <a:gd name="T44" fmla="*/ 3318338 w 107"/>
                  <a:gd name="T45" fmla="*/ 1 h 74"/>
                  <a:gd name="T46" fmla="*/ 3719183 w 107"/>
                  <a:gd name="T47" fmla="*/ 1 h 74"/>
                  <a:gd name="T48" fmla="*/ 4129156 w 107"/>
                  <a:gd name="T49" fmla="*/ 1 h 74"/>
                  <a:gd name="T50" fmla="*/ 4770609 w 107"/>
                  <a:gd name="T51" fmla="*/ 1 h 74"/>
                  <a:gd name="T52" fmla="*/ 5396699 w 107"/>
                  <a:gd name="T53" fmla="*/ 1 h 74"/>
                  <a:gd name="T54" fmla="*/ 6301983 w 107"/>
                  <a:gd name="T55" fmla="*/ 1 h 74"/>
                  <a:gd name="T56" fmla="*/ 7004318 w 107"/>
                  <a:gd name="T57" fmla="*/ 1 h 74"/>
                  <a:gd name="T58" fmla="*/ 7760116 w 107"/>
                  <a:gd name="T59" fmla="*/ 1 h 74"/>
                  <a:gd name="T60" fmla="*/ 8388320 w 107"/>
                  <a:gd name="T61" fmla="*/ 1 h 74"/>
                  <a:gd name="T62" fmla="*/ 8868213 w 107"/>
                  <a:gd name="T63" fmla="*/ 1 h 74"/>
                  <a:gd name="T64" fmla="*/ 9278768 w 107"/>
                  <a:gd name="T65" fmla="*/ 1 h 74"/>
                  <a:gd name="T66" fmla="*/ 9498879 w 107"/>
                  <a:gd name="T67" fmla="*/ 1 h 74"/>
                  <a:gd name="T68" fmla="*/ 9680663 w 107"/>
                  <a:gd name="T69" fmla="*/ 1 h 74"/>
                  <a:gd name="T70" fmla="*/ 9932119 w 107"/>
                  <a:gd name="T71" fmla="*/ 1 h 74"/>
                  <a:gd name="T72" fmla="*/ 10251156 w 107"/>
                  <a:gd name="T73" fmla="*/ 1 h 74"/>
                  <a:gd name="T74" fmla="*/ 10477066 w 107"/>
                  <a:gd name="T75" fmla="*/ 1 h 74"/>
                  <a:gd name="T76" fmla="*/ 10699756 w 107"/>
                  <a:gd name="T77" fmla="*/ 1 h 74"/>
                  <a:gd name="T78" fmla="*/ 10945792 w 107"/>
                  <a:gd name="T79" fmla="*/ 1 h 74"/>
                  <a:gd name="T80" fmla="*/ 11193817 w 107"/>
                  <a:gd name="T81" fmla="*/ 1 h 74"/>
                  <a:gd name="T82" fmla="*/ 11589589 w 107"/>
                  <a:gd name="T83" fmla="*/ 1 h 74"/>
                  <a:gd name="T84" fmla="*/ 11811267 w 107"/>
                  <a:gd name="T85" fmla="*/ 1 h 74"/>
                  <a:gd name="T86" fmla="*/ 12340073 w 107"/>
                  <a:gd name="T87" fmla="*/ 1 h 74"/>
                  <a:gd name="T88" fmla="*/ 12553538 w 107"/>
                  <a:gd name="T89" fmla="*/ 1 h 74"/>
                  <a:gd name="T90" fmla="*/ 12716719 w 107"/>
                  <a:gd name="T91" fmla="*/ 1 h 74"/>
                  <a:gd name="T92" fmla="*/ 12910072 w 107"/>
                  <a:gd name="T93" fmla="*/ 1 h 74"/>
                  <a:gd name="T94" fmla="*/ 12910072 w 107"/>
                  <a:gd name="T95" fmla="*/ 1 h 74"/>
                  <a:gd name="T96" fmla="*/ 12910072 w 107"/>
                  <a:gd name="T97" fmla="*/ 1 h 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07"/>
                  <a:gd name="T148" fmla="*/ 0 h 74"/>
                  <a:gd name="T149" fmla="*/ 107 w 107"/>
                  <a:gd name="T150" fmla="*/ 74 h 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07" h="74">
                    <a:moveTo>
                      <a:pt x="105" y="16"/>
                    </a:moveTo>
                    <a:lnTo>
                      <a:pt x="102" y="22"/>
                    </a:lnTo>
                    <a:lnTo>
                      <a:pt x="98" y="26"/>
                    </a:lnTo>
                    <a:lnTo>
                      <a:pt x="94" y="32"/>
                    </a:lnTo>
                    <a:lnTo>
                      <a:pt x="91" y="36"/>
                    </a:lnTo>
                    <a:lnTo>
                      <a:pt x="87" y="42"/>
                    </a:lnTo>
                    <a:lnTo>
                      <a:pt x="84" y="45"/>
                    </a:lnTo>
                    <a:lnTo>
                      <a:pt x="80" y="49"/>
                    </a:lnTo>
                    <a:lnTo>
                      <a:pt x="77" y="52"/>
                    </a:lnTo>
                    <a:lnTo>
                      <a:pt x="74" y="56"/>
                    </a:lnTo>
                    <a:lnTo>
                      <a:pt x="70" y="59"/>
                    </a:lnTo>
                    <a:lnTo>
                      <a:pt x="66" y="61"/>
                    </a:lnTo>
                    <a:lnTo>
                      <a:pt x="63" y="62"/>
                    </a:lnTo>
                    <a:lnTo>
                      <a:pt x="57" y="63"/>
                    </a:lnTo>
                    <a:lnTo>
                      <a:pt x="54" y="63"/>
                    </a:lnTo>
                    <a:lnTo>
                      <a:pt x="50" y="62"/>
                    </a:lnTo>
                    <a:lnTo>
                      <a:pt x="46" y="59"/>
                    </a:lnTo>
                    <a:lnTo>
                      <a:pt x="43" y="62"/>
                    </a:lnTo>
                    <a:lnTo>
                      <a:pt x="39" y="63"/>
                    </a:lnTo>
                    <a:lnTo>
                      <a:pt x="35" y="65"/>
                    </a:lnTo>
                    <a:lnTo>
                      <a:pt x="34" y="65"/>
                    </a:lnTo>
                    <a:lnTo>
                      <a:pt x="30" y="67"/>
                    </a:lnTo>
                    <a:lnTo>
                      <a:pt x="28" y="67"/>
                    </a:lnTo>
                    <a:lnTo>
                      <a:pt x="24" y="68"/>
                    </a:lnTo>
                    <a:lnTo>
                      <a:pt x="23" y="68"/>
                    </a:lnTo>
                    <a:lnTo>
                      <a:pt x="19" y="69"/>
                    </a:lnTo>
                    <a:lnTo>
                      <a:pt x="17" y="69"/>
                    </a:lnTo>
                    <a:lnTo>
                      <a:pt x="13" y="69"/>
                    </a:lnTo>
                    <a:lnTo>
                      <a:pt x="11" y="69"/>
                    </a:lnTo>
                    <a:lnTo>
                      <a:pt x="7" y="71"/>
                    </a:lnTo>
                    <a:lnTo>
                      <a:pt x="6" y="71"/>
                    </a:lnTo>
                    <a:lnTo>
                      <a:pt x="2" y="73"/>
                    </a:lnTo>
                    <a:lnTo>
                      <a:pt x="0" y="73"/>
                    </a:lnTo>
                    <a:lnTo>
                      <a:pt x="0" y="67"/>
                    </a:lnTo>
                    <a:lnTo>
                      <a:pt x="1" y="62"/>
                    </a:lnTo>
                    <a:lnTo>
                      <a:pt x="2" y="58"/>
                    </a:lnTo>
                    <a:lnTo>
                      <a:pt x="4" y="52"/>
                    </a:lnTo>
                    <a:lnTo>
                      <a:pt x="6" y="49"/>
                    </a:lnTo>
                    <a:lnTo>
                      <a:pt x="9" y="45"/>
                    </a:lnTo>
                    <a:lnTo>
                      <a:pt x="11" y="42"/>
                    </a:lnTo>
                    <a:lnTo>
                      <a:pt x="14" y="38"/>
                    </a:lnTo>
                    <a:lnTo>
                      <a:pt x="16" y="35"/>
                    </a:lnTo>
                    <a:lnTo>
                      <a:pt x="19" y="32"/>
                    </a:lnTo>
                    <a:lnTo>
                      <a:pt x="21" y="28"/>
                    </a:lnTo>
                    <a:lnTo>
                      <a:pt x="25" y="24"/>
                    </a:lnTo>
                    <a:lnTo>
                      <a:pt x="27" y="20"/>
                    </a:lnTo>
                    <a:lnTo>
                      <a:pt x="29" y="15"/>
                    </a:lnTo>
                    <a:lnTo>
                      <a:pt x="30" y="10"/>
                    </a:lnTo>
                    <a:lnTo>
                      <a:pt x="32" y="3"/>
                    </a:lnTo>
                    <a:lnTo>
                      <a:pt x="34" y="7"/>
                    </a:lnTo>
                    <a:lnTo>
                      <a:pt x="37" y="10"/>
                    </a:lnTo>
                    <a:lnTo>
                      <a:pt x="39" y="13"/>
                    </a:lnTo>
                    <a:lnTo>
                      <a:pt x="43" y="14"/>
                    </a:lnTo>
                    <a:lnTo>
                      <a:pt x="44" y="15"/>
                    </a:lnTo>
                    <a:lnTo>
                      <a:pt x="48" y="15"/>
                    </a:lnTo>
                    <a:lnTo>
                      <a:pt x="51" y="15"/>
                    </a:lnTo>
                    <a:lnTo>
                      <a:pt x="55" y="14"/>
                    </a:lnTo>
                    <a:lnTo>
                      <a:pt x="57" y="14"/>
                    </a:lnTo>
                    <a:lnTo>
                      <a:pt x="61" y="13"/>
                    </a:lnTo>
                    <a:lnTo>
                      <a:pt x="63" y="13"/>
                    </a:lnTo>
                    <a:lnTo>
                      <a:pt x="66" y="11"/>
                    </a:lnTo>
                    <a:lnTo>
                      <a:pt x="68" y="11"/>
                    </a:lnTo>
                    <a:lnTo>
                      <a:pt x="71" y="10"/>
                    </a:lnTo>
                    <a:lnTo>
                      <a:pt x="72" y="10"/>
                    </a:lnTo>
                    <a:lnTo>
                      <a:pt x="76" y="10"/>
                    </a:lnTo>
                    <a:lnTo>
                      <a:pt x="76" y="8"/>
                    </a:lnTo>
                    <a:lnTo>
                      <a:pt x="77" y="6"/>
                    </a:lnTo>
                    <a:lnTo>
                      <a:pt x="79" y="5"/>
                    </a:lnTo>
                    <a:lnTo>
                      <a:pt x="79" y="6"/>
                    </a:lnTo>
                    <a:lnTo>
                      <a:pt x="81" y="6"/>
                    </a:lnTo>
                    <a:lnTo>
                      <a:pt x="83" y="6"/>
                    </a:lnTo>
                    <a:lnTo>
                      <a:pt x="83" y="7"/>
                    </a:lnTo>
                    <a:lnTo>
                      <a:pt x="85" y="7"/>
                    </a:lnTo>
                    <a:lnTo>
                      <a:pt x="87" y="7"/>
                    </a:lnTo>
                    <a:lnTo>
                      <a:pt x="89" y="6"/>
                    </a:lnTo>
                    <a:lnTo>
                      <a:pt x="89" y="4"/>
                    </a:lnTo>
                    <a:lnTo>
                      <a:pt x="91" y="0"/>
                    </a:lnTo>
                    <a:lnTo>
                      <a:pt x="91" y="2"/>
                    </a:lnTo>
                    <a:lnTo>
                      <a:pt x="92" y="2"/>
                    </a:lnTo>
                    <a:lnTo>
                      <a:pt x="94" y="3"/>
                    </a:lnTo>
                    <a:lnTo>
                      <a:pt x="95" y="3"/>
                    </a:lnTo>
                    <a:lnTo>
                      <a:pt x="96" y="4"/>
                    </a:lnTo>
                    <a:lnTo>
                      <a:pt x="98" y="4"/>
                    </a:lnTo>
                    <a:lnTo>
                      <a:pt x="100" y="4"/>
                    </a:lnTo>
                    <a:lnTo>
                      <a:pt x="102" y="4"/>
                    </a:lnTo>
                    <a:lnTo>
                      <a:pt x="102" y="5"/>
                    </a:lnTo>
                    <a:lnTo>
                      <a:pt x="103" y="5"/>
                    </a:lnTo>
                    <a:lnTo>
                      <a:pt x="103" y="7"/>
                    </a:lnTo>
                    <a:lnTo>
                      <a:pt x="105" y="8"/>
                    </a:lnTo>
                    <a:lnTo>
                      <a:pt x="105" y="10"/>
                    </a:lnTo>
                    <a:lnTo>
                      <a:pt x="106" y="12"/>
                    </a:lnTo>
                    <a:lnTo>
                      <a:pt x="105" y="15"/>
                    </a:lnTo>
                    <a:lnTo>
                      <a:pt x="105" y="16"/>
                    </a:lnTo>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gr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Unterkiefer frontal">
            <a:extLst>
              <a:ext uri="{FF2B5EF4-FFF2-40B4-BE49-F238E27FC236}">
                <a16:creationId xmlns:a16="http://schemas.microsoft.com/office/drawing/2014/main" id="{E975AE13-E7AA-4BA6-AF69-C4D85ED40D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6500" y="2209800"/>
            <a:ext cx="4191000" cy="276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Line 3">
            <a:extLst>
              <a:ext uri="{FF2B5EF4-FFF2-40B4-BE49-F238E27FC236}">
                <a16:creationId xmlns:a16="http://schemas.microsoft.com/office/drawing/2014/main" id="{F70A8243-594C-4660-BFE4-1D8BDBAC03EB}"/>
              </a:ext>
            </a:extLst>
          </p:cNvPr>
          <p:cNvSpPr>
            <a:spLocks noChangeShapeType="1"/>
          </p:cNvSpPr>
          <p:nvPr/>
        </p:nvSpPr>
        <p:spPr bwMode="auto">
          <a:xfrm flipH="1" flipV="1">
            <a:off x="2590800" y="1371600"/>
            <a:ext cx="304800" cy="990600"/>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8676" name="Text Box 4">
            <a:extLst>
              <a:ext uri="{FF2B5EF4-FFF2-40B4-BE49-F238E27FC236}">
                <a16:creationId xmlns:a16="http://schemas.microsoft.com/office/drawing/2014/main" id="{4C66C8BD-1A8D-4B93-9691-81B9BC31FD9D}"/>
              </a:ext>
            </a:extLst>
          </p:cNvPr>
          <p:cNvSpPr txBox="1">
            <a:spLocks noChangeArrowheads="1"/>
          </p:cNvSpPr>
          <p:nvPr/>
        </p:nvSpPr>
        <p:spPr bwMode="auto">
          <a:xfrm>
            <a:off x="381000" y="889000"/>
            <a:ext cx="2400300" cy="376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sz="1800">
                <a:latin typeface="Arial" panose="020B0604020202020204" pitchFamily="34" charset="0"/>
              </a:rPr>
              <a:t>Os temporale</a:t>
            </a:r>
          </a:p>
        </p:txBody>
      </p:sp>
      <p:sp>
        <p:nvSpPr>
          <p:cNvPr id="28677" name="Line 5">
            <a:extLst>
              <a:ext uri="{FF2B5EF4-FFF2-40B4-BE49-F238E27FC236}">
                <a16:creationId xmlns:a16="http://schemas.microsoft.com/office/drawing/2014/main" id="{863A42CA-334C-4393-879E-58F580AB7788}"/>
              </a:ext>
            </a:extLst>
          </p:cNvPr>
          <p:cNvSpPr>
            <a:spLocks noChangeShapeType="1"/>
          </p:cNvSpPr>
          <p:nvPr/>
        </p:nvSpPr>
        <p:spPr bwMode="auto">
          <a:xfrm flipH="1" flipV="1">
            <a:off x="2133600" y="1371600"/>
            <a:ext cx="457200" cy="990600"/>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8678" name="Text Box 6">
            <a:extLst>
              <a:ext uri="{FF2B5EF4-FFF2-40B4-BE49-F238E27FC236}">
                <a16:creationId xmlns:a16="http://schemas.microsoft.com/office/drawing/2014/main" id="{C2CB9F07-C02C-450D-B877-E9C3BDE355A7}"/>
              </a:ext>
            </a:extLst>
          </p:cNvPr>
          <p:cNvSpPr txBox="1">
            <a:spLocks noChangeArrowheads="1"/>
          </p:cNvSpPr>
          <p:nvPr/>
        </p:nvSpPr>
        <p:spPr bwMode="auto">
          <a:xfrm>
            <a:off x="1981200" y="304800"/>
            <a:ext cx="2400300" cy="376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sz="1800">
                <a:latin typeface="Arial" panose="020B0604020202020204" pitchFamily="34" charset="0"/>
              </a:rPr>
              <a:t>Os parietale</a:t>
            </a:r>
          </a:p>
        </p:txBody>
      </p:sp>
      <p:sp>
        <p:nvSpPr>
          <p:cNvPr id="28679" name="Text Box 7">
            <a:extLst>
              <a:ext uri="{FF2B5EF4-FFF2-40B4-BE49-F238E27FC236}">
                <a16:creationId xmlns:a16="http://schemas.microsoft.com/office/drawing/2014/main" id="{F1B46928-BFC6-47CA-BE2B-488421F798DF}"/>
              </a:ext>
            </a:extLst>
          </p:cNvPr>
          <p:cNvSpPr txBox="1">
            <a:spLocks noChangeArrowheads="1"/>
          </p:cNvSpPr>
          <p:nvPr/>
        </p:nvSpPr>
        <p:spPr bwMode="auto">
          <a:xfrm>
            <a:off x="4800600" y="304800"/>
            <a:ext cx="2400300" cy="376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sz="1800">
                <a:latin typeface="Arial" panose="020B0604020202020204" pitchFamily="34" charset="0"/>
              </a:rPr>
              <a:t>Os parietale</a:t>
            </a:r>
          </a:p>
        </p:txBody>
      </p:sp>
      <p:sp>
        <p:nvSpPr>
          <p:cNvPr id="28680" name="Text Box 8">
            <a:extLst>
              <a:ext uri="{FF2B5EF4-FFF2-40B4-BE49-F238E27FC236}">
                <a16:creationId xmlns:a16="http://schemas.microsoft.com/office/drawing/2014/main" id="{41AF21D2-AAFF-45CA-A6C4-2504E4AA32CC}"/>
              </a:ext>
            </a:extLst>
          </p:cNvPr>
          <p:cNvSpPr txBox="1">
            <a:spLocks noChangeArrowheads="1"/>
          </p:cNvSpPr>
          <p:nvPr/>
        </p:nvSpPr>
        <p:spPr bwMode="auto">
          <a:xfrm>
            <a:off x="3371850" y="1371600"/>
            <a:ext cx="2400300" cy="376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sz="1800">
                <a:latin typeface="Arial" panose="020B0604020202020204" pitchFamily="34" charset="0"/>
              </a:rPr>
              <a:t>Os sphenoidale</a:t>
            </a:r>
          </a:p>
        </p:txBody>
      </p:sp>
      <p:sp>
        <p:nvSpPr>
          <p:cNvPr id="28681" name="Line 9">
            <a:extLst>
              <a:ext uri="{FF2B5EF4-FFF2-40B4-BE49-F238E27FC236}">
                <a16:creationId xmlns:a16="http://schemas.microsoft.com/office/drawing/2014/main" id="{D599CC33-7C62-4433-8DC7-51B18F176CED}"/>
              </a:ext>
            </a:extLst>
          </p:cNvPr>
          <p:cNvSpPr>
            <a:spLocks noChangeShapeType="1"/>
          </p:cNvSpPr>
          <p:nvPr/>
        </p:nvSpPr>
        <p:spPr bwMode="auto">
          <a:xfrm flipV="1">
            <a:off x="3124200" y="1828800"/>
            <a:ext cx="381000" cy="685800"/>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8682" name="Line 10">
            <a:extLst>
              <a:ext uri="{FF2B5EF4-FFF2-40B4-BE49-F238E27FC236}">
                <a16:creationId xmlns:a16="http://schemas.microsoft.com/office/drawing/2014/main" id="{117CF188-7E6B-4D61-9CEA-DE9BB9E3723B}"/>
              </a:ext>
            </a:extLst>
          </p:cNvPr>
          <p:cNvSpPr>
            <a:spLocks noChangeShapeType="1"/>
          </p:cNvSpPr>
          <p:nvPr/>
        </p:nvSpPr>
        <p:spPr bwMode="auto">
          <a:xfrm flipV="1">
            <a:off x="3352800" y="1828800"/>
            <a:ext cx="381000" cy="1600200"/>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8683" name="Line 11">
            <a:extLst>
              <a:ext uri="{FF2B5EF4-FFF2-40B4-BE49-F238E27FC236}">
                <a16:creationId xmlns:a16="http://schemas.microsoft.com/office/drawing/2014/main" id="{3AB7AD2F-F927-4944-BDDC-96A4A16ECA88}"/>
              </a:ext>
            </a:extLst>
          </p:cNvPr>
          <p:cNvSpPr>
            <a:spLocks noChangeShapeType="1"/>
          </p:cNvSpPr>
          <p:nvPr/>
        </p:nvSpPr>
        <p:spPr bwMode="auto">
          <a:xfrm flipV="1">
            <a:off x="2895600" y="762000"/>
            <a:ext cx="457200" cy="1600200"/>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8684" name="Text Box 12">
            <a:extLst>
              <a:ext uri="{FF2B5EF4-FFF2-40B4-BE49-F238E27FC236}">
                <a16:creationId xmlns:a16="http://schemas.microsoft.com/office/drawing/2014/main" id="{33D29193-7B60-4C8C-B8B9-54477CEBE6C6}"/>
              </a:ext>
            </a:extLst>
          </p:cNvPr>
          <p:cNvSpPr txBox="1">
            <a:spLocks noChangeArrowheads="1"/>
          </p:cNvSpPr>
          <p:nvPr/>
        </p:nvSpPr>
        <p:spPr bwMode="auto">
          <a:xfrm>
            <a:off x="228600" y="2286000"/>
            <a:ext cx="2133600" cy="376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sz="1800">
                <a:latin typeface="Arial" panose="020B0604020202020204" pitchFamily="34" charset="0"/>
              </a:rPr>
              <a:t>Os zygomaticum</a:t>
            </a:r>
          </a:p>
        </p:txBody>
      </p:sp>
      <p:sp>
        <p:nvSpPr>
          <p:cNvPr id="28685" name="Line 13">
            <a:extLst>
              <a:ext uri="{FF2B5EF4-FFF2-40B4-BE49-F238E27FC236}">
                <a16:creationId xmlns:a16="http://schemas.microsoft.com/office/drawing/2014/main" id="{019B5E98-B037-4F47-B773-136C4B85882A}"/>
              </a:ext>
            </a:extLst>
          </p:cNvPr>
          <p:cNvSpPr>
            <a:spLocks noChangeShapeType="1"/>
          </p:cNvSpPr>
          <p:nvPr/>
        </p:nvSpPr>
        <p:spPr bwMode="auto">
          <a:xfrm flipH="1" flipV="1">
            <a:off x="1828800" y="2819400"/>
            <a:ext cx="1066800" cy="1447800"/>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8686" name="Text Box 14">
            <a:extLst>
              <a:ext uri="{FF2B5EF4-FFF2-40B4-BE49-F238E27FC236}">
                <a16:creationId xmlns:a16="http://schemas.microsoft.com/office/drawing/2014/main" id="{0DB22CA0-D8DD-435A-A439-DD2E39FB507E}"/>
              </a:ext>
            </a:extLst>
          </p:cNvPr>
          <p:cNvSpPr txBox="1">
            <a:spLocks noChangeArrowheads="1"/>
          </p:cNvSpPr>
          <p:nvPr/>
        </p:nvSpPr>
        <p:spPr bwMode="auto">
          <a:xfrm>
            <a:off x="3371850" y="5715000"/>
            <a:ext cx="2400300" cy="376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sz="1800">
                <a:latin typeface="Arial" panose="020B0604020202020204" pitchFamily="34" charset="0"/>
              </a:rPr>
              <a:t>Hyoid</a:t>
            </a:r>
          </a:p>
        </p:txBody>
      </p:sp>
      <p:sp>
        <p:nvSpPr>
          <p:cNvPr id="28687" name="Line 15">
            <a:extLst>
              <a:ext uri="{FF2B5EF4-FFF2-40B4-BE49-F238E27FC236}">
                <a16:creationId xmlns:a16="http://schemas.microsoft.com/office/drawing/2014/main" id="{53F943C4-4C9D-41C0-95B5-22BF3ED1CA30}"/>
              </a:ext>
            </a:extLst>
          </p:cNvPr>
          <p:cNvSpPr>
            <a:spLocks noChangeShapeType="1"/>
          </p:cNvSpPr>
          <p:nvPr/>
        </p:nvSpPr>
        <p:spPr bwMode="auto">
          <a:xfrm>
            <a:off x="3505200" y="4648200"/>
            <a:ext cx="152400" cy="1066800"/>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8688" name="Line 16">
            <a:extLst>
              <a:ext uri="{FF2B5EF4-FFF2-40B4-BE49-F238E27FC236}">
                <a16:creationId xmlns:a16="http://schemas.microsoft.com/office/drawing/2014/main" id="{BE2F32F5-B959-4F95-9EA5-6A504EDC018A}"/>
              </a:ext>
            </a:extLst>
          </p:cNvPr>
          <p:cNvSpPr>
            <a:spLocks noChangeShapeType="1"/>
          </p:cNvSpPr>
          <p:nvPr/>
        </p:nvSpPr>
        <p:spPr bwMode="auto">
          <a:xfrm flipH="1">
            <a:off x="4191000" y="4800600"/>
            <a:ext cx="0" cy="914400"/>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8689" name="Line 17">
            <a:extLst>
              <a:ext uri="{FF2B5EF4-FFF2-40B4-BE49-F238E27FC236}">
                <a16:creationId xmlns:a16="http://schemas.microsoft.com/office/drawing/2014/main" id="{293F0243-CCE3-47FC-8B65-8DD927BDF2E1}"/>
              </a:ext>
            </a:extLst>
          </p:cNvPr>
          <p:cNvSpPr>
            <a:spLocks noChangeShapeType="1"/>
          </p:cNvSpPr>
          <p:nvPr/>
        </p:nvSpPr>
        <p:spPr bwMode="auto">
          <a:xfrm flipH="1">
            <a:off x="4953000" y="4800600"/>
            <a:ext cx="0" cy="914400"/>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8690" name="Line 18">
            <a:extLst>
              <a:ext uri="{FF2B5EF4-FFF2-40B4-BE49-F238E27FC236}">
                <a16:creationId xmlns:a16="http://schemas.microsoft.com/office/drawing/2014/main" id="{8A2374EC-946B-4A29-9DC8-2F97D8B74611}"/>
              </a:ext>
            </a:extLst>
          </p:cNvPr>
          <p:cNvSpPr>
            <a:spLocks noChangeShapeType="1"/>
          </p:cNvSpPr>
          <p:nvPr/>
        </p:nvSpPr>
        <p:spPr bwMode="auto">
          <a:xfrm flipH="1">
            <a:off x="5486400" y="4648200"/>
            <a:ext cx="228600" cy="1066800"/>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grpSp>
        <p:nvGrpSpPr>
          <p:cNvPr id="28691" name="Group 19">
            <a:extLst>
              <a:ext uri="{FF2B5EF4-FFF2-40B4-BE49-F238E27FC236}">
                <a16:creationId xmlns:a16="http://schemas.microsoft.com/office/drawing/2014/main" id="{88A0075E-DB93-461F-BF5C-B6C9C15BD7EC}"/>
              </a:ext>
            </a:extLst>
          </p:cNvPr>
          <p:cNvGrpSpPr>
            <a:grpSpLocks/>
          </p:cNvGrpSpPr>
          <p:nvPr/>
        </p:nvGrpSpPr>
        <p:grpSpPr bwMode="auto">
          <a:xfrm>
            <a:off x="4572000" y="6096000"/>
            <a:ext cx="407988" cy="641350"/>
            <a:chOff x="2880" y="3840"/>
            <a:chExt cx="257" cy="404"/>
          </a:xfrm>
        </p:grpSpPr>
        <p:sp>
          <p:nvSpPr>
            <p:cNvPr id="28696" name="Line 20">
              <a:extLst>
                <a:ext uri="{FF2B5EF4-FFF2-40B4-BE49-F238E27FC236}">
                  <a16:creationId xmlns:a16="http://schemas.microsoft.com/office/drawing/2014/main" id="{6B01C335-8BE0-4DC2-8021-62CCDAFF84B8}"/>
                </a:ext>
              </a:extLst>
            </p:cNvPr>
            <p:cNvSpPr>
              <a:spLocks noChangeShapeType="1"/>
            </p:cNvSpPr>
            <p:nvPr/>
          </p:nvSpPr>
          <p:spPr bwMode="auto">
            <a:xfrm flipH="1">
              <a:off x="2880" y="3840"/>
              <a:ext cx="0" cy="336"/>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28697" name="Text Box 21">
              <a:extLst>
                <a:ext uri="{FF2B5EF4-FFF2-40B4-BE49-F238E27FC236}">
                  <a16:creationId xmlns:a16="http://schemas.microsoft.com/office/drawing/2014/main" id="{78F8EBEF-82B8-41DB-99B0-88783EE41DA7}"/>
                </a:ext>
              </a:extLst>
            </p:cNvPr>
            <p:cNvSpPr txBox="1">
              <a:spLocks noChangeArrowheads="1"/>
            </p:cNvSpPr>
            <p:nvPr/>
          </p:nvSpPr>
          <p:spPr bwMode="auto">
            <a:xfrm>
              <a:off x="3021" y="3840"/>
              <a:ext cx="11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2400" b="0"/>
            </a:p>
          </p:txBody>
        </p:sp>
        <p:sp>
          <p:nvSpPr>
            <p:cNvPr id="28698" name="Text Box 22">
              <a:extLst>
                <a:ext uri="{FF2B5EF4-FFF2-40B4-BE49-F238E27FC236}">
                  <a16:creationId xmlns:a16="http://schemas.microsoft.com/office/drawing/2014/main" id="{0546C3C3-B9B3-4799-8411-40C8EB27254D}"/>
                </a:ext>
              </a:extLst>
            </p:cNvPr>
            <p:cNvSpPr txBox="1">
              <a:spLocks noChangeArrowheads="1"/>
            </p:cNvSpPr>
            <p:nvPr/>
          </p:nvSpPr>
          <p:spPr bwMode="auto">
            <a:xfrm>
              <a:off x="2976" y="3840"/>
              <a:ext cx="116"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3600">
                <a:latin typeface="Arial" panose="020B0604020202020204" pitchFamily="34" charset="0"/>
              </a:endParaRPr>
            </a:p>
          </p:txBody>
        </p:sp>
      </p:grpSp>
      <p:grpSp>
        <p:nvGrpSpPr>
          <p:cNvPr id="28692" name="Group 23">
            <a:extLst>
              <a:ext uri="{FF2B5EF4-FFF2-40B4-BE49-F238E27FC236}">
                <a16:creationId xmlns:a16="http://schemas.microsoft.com/office/drawing/2014/main" id="{58124B8F-3EEA-4134-8977-E3FA60025396}"/>
              </a:ext>
            </a:extLst>
          </p:cNvPr>
          <p:cNvGrpSpPr>
            <a:grpSpLocks/>
          </p:cNvGrpSpPr>
          <p:nvPr/>
        </p:nvGrpSpPr>
        <p:grpSpPr bwMode="auto">
          <a:xfrm>
            <a:off x="4572000" y="762000"/>
            <a:ext cx="560388" cy="641350"/>
            <a:chOff x="2880" y="480"/>
            <a:chExt cx="353" cy="404"/>
          </a:xfrm>
        </p:grpSpPr>
        <p:sp>
          <p:nvSpPr>
            <p:cNvPr id="28693" name="Text Box 24">
              <a:extLst>
                <a:ext uri="{FF2B5EF4-FFF2-40B4-BE49-F238E27FC236}">
                  <a16:creationId xmlns:a16="http://schemas.microsoft.com/office/drawing/2014/main" id="{277707DF-A464-46FA-A8EB-8BA9A69E9CFB}"/>
                </a:ext>
              </a:extLst>
            </p:cNvPr>
            <p:cNvSpPr txBox="1">
              <a:spLocks noChangeArrowheads="1"/>
            </p:cNvSpPr>
            <p:nvPr/>
          </p:nvSpPr>
          <p:spPr bwMode="auto">
            <a:xfrm>
              <a:off x="3117" y="480"/>
              <a:ext cx="11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2400" b="0"/>
            </a:p>
          </p:txBody>
        </p:sp>
        <p:sp>
          <p:nvSpPr>
            <p:cNvPr id="28694" name="Line 25">
              <a:extLst>
                <a:ext uri="{FF2B5EF4-FFF2-40B4-BE49-F238E27FC236}">
                  <a16:creationId xmlns:a16="http://schemas.microsoft.com/office/drawing/2014/main" id="{AFCC0591-D95F-46E7-A05B-05E79D45738D}"/>
                </a:ext>
              </a:extLst>
            </p:cNvPr>
            <p:cNvSpPr>
              <a:spLocks noChangeShapeType="1"/>
            </p:cNvSpPr>
            <p:nvPr/>
          </p:nvSpPr>
          <p:spPr bwMode="auto">
            <a:xfrm flipH="1">
              <a:off x="2880" y="528"/>
              <a:ext cx="0" cy="336"/>
            </a:xfrm>
            <a:prstGeom prst="line">
              <a:avLst/>
            </a:prstGeom>
            <a:noFill/>
            <a:ln w="63500">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de-DE"/>
            </a:p>
          </p:txBody>
        </p:sp>
        <p:sp>
          <p:nvSpPr>
            <p:cNvPr id="28695" name="Text Box 26">
              <a:extLst>
                <a:ext uri="{FF2B5EF4-FFF2-40B4-BE49-F238E27FC236}">
                  <a16:creationId xmlns:a16="http://schemas.microsoft.com/office/drawing/2014/main" id="{C7C14D53-BA2B-40BA-81D2-FB932F38DE3E}"/>
                </a:ext>
              </a:extLst>
            </p:cNvPr>
            <p:cNvSpPr txBox="1">
              <a:spLocks noChangeArrowheads="1"/>
            </p:cNvSpPr>
            <p:nvPr/>
          </p:nvSpPr>
          <p:spPr bwMode="auto">
            <a:xfrm>
              <a:off x="2976" y="480"/>
              <a:ext cx="116"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3600">
                <a:latin typeface="Arial" panose="020B0604020202020204" pitchFamily="34" charset="0"/>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Dentalfotos 103">
            <a:extLst>
              <a:ext uri="{FF2B5EF4-FFF2-40B4-BE49-F238E27FC236}">
                <a16:creationId xmlns:a16="http://schemas.microsoft.com/office/drawing/2014/main" id="{40142BDF-DE77-4D4D-B92A-3DEFF97A40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047750"/>
            <a:ext cx="3124200"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3" name="Picture 3" descr="Dentalfotos 105">
            <a:extLst>
              <a:ext uri="{FF2B5EF4-FFF2-40B4-BE49-F238E27FC236}">
                <a16:creationId xmlns:a16="http://schemas.microsoft.com/office/drawing/2014/main" id="{1956D01C-54F2-4863-B718-8654B788DD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1047750"/>
            <a:ext cx="3124200"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Picture 4" descr="Dentalfotos 104">
            <a:extLst>
              <a:ext uri="{FF2B5EF4-FFF2-40B4-BE49-F238E27FC236}">
                <a16:creationId xmlns:a16="http://schemas.microsoft.com/office/drawing/2014/main" id="{D53D8578-F974-4D7D-B38B-28A49D581F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4600" y="3581400"/>
            <a:ext cx="41148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5" name="Text Box 5">
            <a:extLst>
              <a:ext uri="{FF2B5EF4-FFF2-40B4-BE49-F238E27FC236}">
                <a16:creationId xmlns:a16="http://schemas.microsoft.com/office/drawing/2014/main" id="{CF6B9DA8-E02D-4383-8ACE-EBF425FFA68E}"/>
              </a:ext>
            </a:extLst>
          </p:cNvPr>
          <p:cNvSpPr txBox="1">
            <a:spLocks noChangeArrowheads="1"/>
          </p:cNvSpPr>
          <p:nvPr/>
        </p:nvSpPr>
        <p:spPr bwMode="auto">
          <a:xfrm>
            <a:off x="533400" y="152400"/>
            <a:ext cx="80772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de-DE" altLang="de-DE" sz="2400">
                <a:latin typeface="Arial" panose="020B0604020202020204" pitchFamily="34" charset="0"/>
              </a:rPr>
              <a:t>Registrierung der Unterkieferposition nur nach systemischer Vorbehandlung!</a:t>
            </a:r>
            <a:endParaRPr lang="de-DE" altLang="de-DE" sz="2400" b="0">
              <a:latin typeface="Arial" panose="020B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3">
            <a:extLst>
              <a:ext uri="{FF2B5EF4-FFF2-40B4-BE49-F238E27FC236}">
                <a16:creationId xmlns:a16="http://schemas.microsoft.com/office/drawing/2014/main" id="{1465D264-80B4-4D15-AC72-88E360765F63}"/>
              </a:ext>
            </a:extLst>
          </p:cNvPr>
          <p:cNvSpPr txBox="1">
            <a:spLocks noChangeArrowheads="1"/>
          </p:cNvSpPr>
          <p:nvPr/>
        </p:nvSpPr>
        <p:spPr bwMode="auto">
          <a:xfrm>
            <a:off x="0" y="0"/>
            <a:ext cx="9144000" cy="954088"/>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de-DE" altLang="de-DE" sz="2800">
                <a:solidFill>
                  <a:schemeClr val="bg1"/>
                </a:solidFill>
                <a:latin typeface="Arial" panose="020B0604020202020204" pitchFamily="34" charset="0"/>
              </a:rPr>
              <a:t>Registrierung der Unterkieferposition nur nach systemischer Vorbehandlung!</a:t>
            </a:r>
            <a:endParaRPr lang="de-DE" altLang="de-DE" sz="2800" b="0">
              <a:solidFill>
                <a:schemeClr val="bg1"/>
              </a:solidFill>
              <a:latin typeface="Arial" panose="020B0604020202020204" pitchFamily="34" charset="0"/>
            </a:endParaRPr>
          </a:p>
        </p:txBody>
      </p:sp>
      <p:pic>
        <p:nvPicPr>
          <p:cNvPr id="32771" name="Picture 2">
            <a:extLst>
              <a:ext uri="{FF2B5EF4-FFF2-40B4-BE49-F238E27FC236}">
                <a16:creationId xmlns:a16="http://schemas.microsoft.com/office/drawing/2014/main" id="{6B63AFD2-851F-4024-BB8F-CDF03E3510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 y="1285875"/>
            <a:ext cx="3829050" cy="25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2" name="Picture 3">
            <a:extLst>
              <a:ext uri="{FF2B5EF4-FFF2-40B4-BE49-F238E27FC236}">
                <a16:creationId xmlns:a16="http://schemas.microsoft.com/office/drawing/2014/main" id="{E13A298C-4BD9-4DD7-BCC9-FC836C9C5F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4875" y="1285875"/>
            <a:ext cx="3829050" cy="255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3">
            <a:extLst>
              <a:ext uri="{FF2B5EF4-FFF2-40B4-BE49-F238E27FC236}">
                <a16:creationId xmlns:a16="http://schemas.microsoft.com/office/drawing/2014/main" id="{F0C9588F-A73B-4DC4-ACD1-CFA49FD4AB89}"/>
              </a:ext>
            </a:extLst>
          </p:cNvPr>
          <p:cNvSpPr txBox="1">
            <a:spLocks noChangeArrowheads="1"/>
          </p:cNvSpPr>
          <p:nvPr/>
        </p:nvSpPr>
        <p:spPr bwMode="auto">
          <a:xfrm>
            <a:off x="0" y="0"/>
            <a:ext cx="9144000" cy="954088"/>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de-DE" altLang="de-DE" sz="2800">
                <a:solidFill>
                  <a:schemeClr val="bg1"/>
                </a:solidFill>
                <a:latin typeface="Arial" panose="020B0604020202020204" pitchFamily="34" charset="0"/>
              </a:rPr>
              <a:t>Registrierung der Unterkieferposition nur nach systemischer Vorbehandlung!</a:t>
            </a:r>
            <a:endParaRPr lang="de-DE" altLang="de-DE" sz="2800" b="0">
              <a:solidFill>
                <a:schemeClr val="bg1"/>
              </a:solidFill>
              <a:latin typeface="Arial" panose="020B0604020202020204" pitchFamily="34" charset="0"/>
            </a:endParaRPr>
          </a:p>
        </p:txBody>
      </p:sp>
      <p:pic>
        <p:nvPicPr>
          <p:cNvPr id="34819" name="Picture 2">
            <a:extLst>
              <a:ext uri="{FF2B5EF4-FFF2-40B4-BE49-F238E27FC236}">
                <a16:creationId xmlns:a16="http://schemas.microsoft.com/office/drawing/2014/main" id="{55B0E880-BD90-46CA-B048-5235FB988C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4935" b="8267"/>
          <a:stretch>
            <a:fillRect/>
          </a:stretch>
        </p:blipFill>
        <p:spPr bwMode="auto">
          <a:xfrm>
            <a:off x="571500" y="1412875"/>
            <a:ext cx="3857625"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Picture 3">
            <a:extLst>
              <a:ext uri="{FF2B5EF4-FFF2-40B4-BE49-F238E27FC236}">
                <a16:creationId xmlns:a16="http://schemas.microsoft.com/office/drawing/2014/main" id="{72AE08C6-C892-47CC-8678-4B58EACA53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4935" b="8267"/>
          <a:stretch>
            <a:fillRect/>
          </a:stretch>
        </p:blipFill>
        <p:spPr bwMode="auto">
          <a:xfrm>
            <a:off x="4714875" y="1412875"/>
            <a:ext cx="3857625"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3">
            <a:extLst>
              <a:ext uri="{FF2B5EF4-FFF2-40B4-BE49-F238E27FC236}">
                <a16:creationId xmlns:a16="http://schemas.microsoft.com/office/drawing/2014/main" id="{894B9492-4B8C-43D8-BC41-A4756A6BDBFD}"/>
              </a:ext>
            </a:extLst>
          </p:cNvPr>
          <p:cNvSpPr txBox="1">
            <a:spLocks noChangeArrowheads="1"/>
          </p:cNvSpPr>
          <p:nvPr/>
        </p:nvSpPr>
        <p:spPr bwMode="auto">
          <a:xfrm>
            <a:off x="0" y="0"/>
            <a:ext cx="9144000" cy="523875"/>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de-DE" altLang="de-DE" sz="2800">
                <a:solidFill>
                  <a:schemeClr val="bg1"/>
                </a:solidFill>
                <a:latin typeface="Arial" panose="020B0604020202020204" pitchFamily="34" charset="0"/>
              </a:rPr>
              <a:t>Habituelle Okklusion</a:t>
            </a:r>
            <a:endParaRPr lang="de-DE" altLang="de-DE" sz="2800" b="0">
              <a:solidFill>
                <a:schemeClr val="bg1"/>
              </a:solidFill>
              <a:latin typeface="Arial" panose="020B0604020202020204" pitchFamily="34" charset="0"/>
            </a:endParaRPr>
          </a:p>
        </p:txBody>
      </p:sp>
      <p:pic>
        <p:nvPicPr>
          <p:cNvPr id="36867" name="Picture 2">
            <a:extLst>
              <a:ext uri="{FF2B5EF4-FFF2-40B4-BE49-F238E27FC236}">
                <a16:creationId xmlns:a16="http://schemas.microsoft.com/office/drawing/2014/main" id="{EB839A17-0EB5-4DBC-8B61-35396B284C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765175"/>
            <a:ext cx="3997325"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Picture 6">
            <a:extLst>
              <a:ext uri="{FF2B5EF4-FFF2-40B4-BE49-F238E27FC236}">
                <a16:creationId xmlns:a16="http://schemas.microsoft.com/office/drawing/2014/main" id="{08215F73-2119-4139-9534-7DEB2E737A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73338" y="3716338"/>
            <a:ext cx="3997325" cy="266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Picture 7">
            <a:extLst>
              <a:ext uri="{FF2B5EF4-FFF2-40B4-BE49-F238E27FC236}">
                <a16:creationId xmlns:a16="http://schemas.microsoft.com/office/drawing/2014/main" id="{05EF9BB7-6693-4586-83E8-0E84658A55E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6463" y="765175"/>
            <a:ext cx="3995737"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3">
            <a:extLst>
              <a:ext uri="{FF2B5EF4-FFF2-40B4-BE49-F238E27FC236}">
                <a16:creationId xmlns:a16="http://schemas.microsoft.com/office/drawing/2014/main" id="{83FC93CC-31F1-4828-BA92-A6EBA3C860EC}"/>
              </a:ext>
            </a:extLst>
          </p:cNvPr>
          <p:cNvSpPr txBox="1">
            <a:spLocks noChangeArrowheads="1"/>
          </p:cNvSpPr>
          <p:nvPr/>
        </p:nvSpPr>
        <p:spPr bwMode="auto">
          <a:xfrm>
            <a:off x="0" y="0"/>
            <a:ext cx="9144000" cy="708025"/>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de-DE" altLang="de-DE" sz="2000">
                <a:solidFill>
                  <a:schemeClr val="bg1"/>
                </a:solidFill>
                <a:latin typeface="Arial" panose="020B0604020202020204" pitchFamily="34" charset="0"/>
              </a:rPr>
              <a:t>Morgendliche Registrierung der Unterkieferposition nach nächtlichem Tragen einer Jig-Schiene und nach systemischer Vorbehandlung!</a:t>
            </a:r>
            <a:endParaRPr lang="de-DE" altLang="de-DE" sz="2000" b="0">
              <a:solidFill>
                <a:schemeClr val="bg1"/>
              </a:solidFill>
              <a:latin typeface="Arial" panose="020B0604020202020204" pitchFamily="34" charset="0"/>
            </a:endParaRPr>
          </a:p>
        </p:txBody>
      </p:sp>
      <p:pic>
        <p:nvPicPr>
          <p:cNvPr id="38915" name="Picture 3">
            <a:extLst>
              <a:ext uri="{FF2B5EF4-FFF2-40B4-BE49-F238E27FC236}">
                <a16:creationId xmlns:a16="http://schemas.microsoft.com/office/drawing/2014/main" id="{813990B2-63B7-4BF5-B9C4-525BB734A9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4450" y="3860800"/>
            <a:ext cx="3997325"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4">
            <a:extLst>
              <a:ext uri="{FF2B5EF4-FFF2-40B4-BE49-F238E27FC236}">
                <a16:creationId xmlns:a16="http://schemas.microsoft.com/office/drawing/2014/main" id="{47877977-32D5-4627-853A-FA75C5BB85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88" y="981075"/>
            <a:ext cx="3997325"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7" name="Picture 5">
            <a:extLst>
              <a:ext uri="{FF2B5EF4-FFF2-40B4-BE49-F238E27FC236}">
                <a16:creationId xmlns:a16="http://schemas.microsoft.com/office/drawing/2014/main" id="{C81E87CD-13BF-4B7B-83DF-99A5304F1B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6463" y="981075"/>
            <a:ext cx="3995737"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3">
            <a:extLst>
              <a:ext uri="{FF2B5EF4-FFF2-40B4-BE49-F238E27FC236}">
                <a16:creationId xmlns:a16="http://schemas.microsoft.com/office/drawing/2014/main" id="{E9C2225C-90C5-4BFB-A498-4A4B4C339BBB}"/>
              </a:ext>
            </a:extLst>
          </p:cNvPr>
          <p:cNvSpPr txBox="1">
            <a:spLocks noChangeArrowheads="1"/>
          </p:cNvSpPr>
          <p:nvPr/>
        </p:nvSpPr>
        <p:spPr bwMode="auto">
          <a:xfrm>
            <a:off x="0" y="0"/>
            <a:ext cx="9144000" cy="954088"/>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de-DE" altLang="de-DE" sz="2800">
                <a:solidFill>
                  <a:schemeClr val="bg1"/>
                </a:solidFill>
                <a:latin typeface="Arial" panose="020B0604020202020204" pitchFamily="34" charset="0"/>
              </a:rPr>
              <a:t>Habituelle Okklusion nach kieferorthopädischer Behandlung</a:t>
            </a:r>
            <a:endParaRPr lang="de-DE" altLang="de-DE" sz="2800" b="0">
              <a:solidFill>
                <a:schemeClr val="bg1"/>
              </a:solidFill>
              <a:latin typeface="Arial" panose="020B0604020202020204" pitchFamily="34" charset="0"/>
            </a:endParaRPr>
          </a:p>
        </p:txBody>
      </p:sp>
      <p:pic>
        <p:nvPicPr>
          <p:cNvPr id="40963" name="Picture 2">
            <a:extLst>
              <a:ext uri="{FF2B5EF4-FFF2-40B4-BE49-F238E27FC236}">
                <a16:creationId xmlns:a16="http://schemas.microsoft.com/office/drawing/2014/main" id="{0145FA8E-323B-4386-90DA-2E6B35FCAB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9313" y="3222625"/>
            <a:ext cx="2792412" cy="186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4" name="Picture 3">
            <a:extLst>
              <a:ext uri="{FF2B5EF4-FFF2-40B4-BE49-F238E27FC236}">
                <a16:creationId xmlns:a16="http://schemas.microsoft.com/office/drawing/2014/main" id="{4BDC1CFE-2C79-43D1-841E-28A4A59DB3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84525" y="1206500"/>
            <a:ext cx="2774950" cy="184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5" name="Picture 4">
            <a:extLst>
              <a:ext uri="{FF2B5EF4-FFF2-40B4-BE49-F238E27FC236}">
                <a16:creationId xmlns:a16="http://schemas.microsoft.com/office/drawing/2014/main" id="{B8D5B427-0090-4F92-B879-9758AD9A1E7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6325" y="1225550"/>
            <a:ext cx="2792413" cy="186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6" name="Picture 5">
            <a:extLst>
              <a:ext uri="{FF2B5EF4-FFF2-40B4-BE49-F238E27FC236}">
                <a16:creationId xmlns:a16="http://schemas.microsoft.com/office/drawing/2014/main" id="{56EA91E2-53AA-4FEF-892B-BEB8494A707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750" y="1206500"/>
            <a:ext cx="2792413" cy="186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7" name="Picture 9">
            <a:extLst>
              <a:ext uri="{FF2B5EF4-FFF2-40B4-BE49-F238E27FC236}">
                <a16:creationId xmlns:a16="http://schemas.microsoft.com/office/drawing/2014/main" id="{7E32B513-4E51-4C00-A0A5-A431700026E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16075" y="3213100"/>
            <a:ext cx="2794000" cy="186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6">
            <a:extLst>
              <a:ext uri="{FF2B5EF4-FFF2-40B4-BE49-F238E27FC236}">
                <a16:creationId xmlns:a16="http://schemas.microsoft.com/office/drawing/2014/main" id="{7CEE9E89-8BAA-417A-99A0-10170BD9A9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9363" y="3789363"/>
            <a:ext cx="3997325"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1" name="Picture 7">
            <a:extLst>
              <a:ext uri="{FF2B5EF4-FFF2-40B4-BE49-F238E27FC236}">
                <a16:creationId xmlns:a16="http://schemas.microsoft.com/office/drawing/2014/main" id="{2CEA0F3F-C92F-4D88-A8A9-E531701C5D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6463" y="908050"/>
            <a:ext cx="3995737" cy="266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2" name="Picture 8">
            <a:extLst>
              <a:ext uri="{FF2B5EF4-FFF2-40B4-BE49-F238E27FC236}">
                <a16:creationId xmlns:a16="http://schemas.microsoft.com/office/drawing/2014/main" id="{C3ECECBE-4E2F-4DF7-838B-7629BAD3071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850" y="908050"/>
            <a:ext cx="3995738" cy="266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3" name="Text Box 3">
            <a:extLst>
              <a:ext uri="{FF2B5EF4-FFF2-40B4-BE49-F238E27FC236}">
                <a16:creationId xmlns:a16="http://schemas.microsoft.com/office/drawing/2014/main" id="{4BB68E61-C74F-4B53-8690-C364A018E64C}"/>
              </a:ext>
            </a:extLst>
          </p:cNvPr>
          <p:cNvSpPr txBox="1">
            <a:spLocks noChangeArrowheads="1"/>
          </p:cNvSpPr>
          <p:nvPr/>
        </p:nvSpPr>
        <p:spPr bwMode="auto">
          <a:xfrm>
            <a:off x="0" y="0"/>
            <a:ext cx="9144000" cy="708025"/>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de-DE" altLang="de-DE" sz="2000">
                <a:solidFill>
                  <a:schemeClr val="bg1"/>
                </a:solidFill>
                <a:latin typeface="Arial" panose="020B0604020202020204" pitchFamily="34" charset="0"/>
              </a:rPr>
              <a:t>Morgendliche Registrierung der Unterkieferposition nach nächtlichem Tragen einer Jig-Schiene und nach systemischer Vorbehandlung!</a:t>
            </a:r>
            <a:endParaRPr lang="de-DE" altLang="de-DE" sz="2000" b="0">
              <a:solidFill>
                <a:schemeClr val="bg1"/>
              </a:solidFill>
              <a:latin typeface="Arial" panose="020B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2">
            <a:extLst>
              <a:ext uri="{FF2B5EF4-FFF2-40B4-BE49-F238E27FC236}">
                <a16:creationId xmlns:a16="http://schemas.microsoft.com/office/drawing/2014/main" id="{B1C773C4-9775-4917-A4F3-F010B8EBCAD2}"/>
              </a:ext>
            </a:extLst>
          </p:cNvPr>
          <p:cNvSpPr txBox="1">
            <a:spLocks noChangeArrowheads="1"/>
          </p:cNvSpPr>
          <p:nvPr/>
        </p:nvSpPr>
        <p:spPr bwMode="auto">
          <a:xfrm>
            <a:off x="4572000" y="381000"/>
            <a:ext cx="4572000" cy="435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87325" indent="-1873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sz="2000">
                <a:solidFill>
                  <a:srgbClr val="FF0000"/>
                </a:solidFill>
                <a:latin typeface="Arial" panose="020B0604020202020204" pitchFamily="34" charset="0"/>
              </a:rPr>
              <a:t>Funktionen des Fasziensystems</a:t>
            </a:r>
          </a:p>
          <a:p>
            <a:pPr eaLnBrk="1" hangingPunct="1">
              <a:spcBef>
                <a:spcPct val="0"/>
              </a:spcBef>
              <a:buFontTx/>
              <a:buNone/>
            </a:pPr>
            <a:endParaRPr lang="de-DE" altLang="de-DE" sz="2000" b="0">
              <a:solidFill>
                <a:srgbClr val="FF0000"/>
              </a:solidFill>
              <a:latin typeface="Arial" panose="020B0604020202020204" pitchFamily="34" charset="0"/>
            </a:endParaRPr>
          </a:p>
          <a:p>
            <a:pPr eaLnBrk="1" hangingPunct="1">
              <a:spcBef>
                <a:spcPct val="0"/>
              </a:spcBef>
            </a:pPr>
            <a:r>
              <a:rPr lang="de-DE" altLang="de-DE" sz="2000" b="0">
                <a:solidFill>
                  <a:srgbClr val="FF0000"/>
                </a:solidFill>
                <a:latin typeface="Arial" panose="020B0604020202020204" pitchFamily="34" charset="0"/>
              </a:rPr>
              <a:t>Sensorische Funktionen (Tast- und Temperaturempfinden, Proprio-zeption, Nozizeption)</a:t>
            </a:r>
          </a:p>
          <a:p>
            <a:pPr eaLnBrk="1" hangingPunct="1">
              <a:spcBef>
                <a:spcPct val="0"/>
              </a:spcBef>
            </a:pPr>
            <a:r>
              <a:rPr lang="de-DE" altLang="de-DE" sz="2000" b="0">
                <a:solidFill>
                  <a:srgbClr val="FF0000"/>
                </a:solidFill>
                <a:latin typeface="Arial" panose="020B0604020202020204" pitchFamily="34" charset="0"/>
              </a:rPr>
              <a:t>Ver- und Entsorgung parenchymöser Gewebe</a:t>
            </a:r>
          </a:p>
          <a:p>
            <a:pPr eaLnBrk="1" hangingPunct="1">
              <a:spcBef>
                <a:spcPct val="0"/>
              </a:spcBef>
            </a:pPr>
            <a:r>
              <a:rPr lang="de-DE" altLang="de-DE" sz="2000" b="0">
                <a:solidFill>
                  <a:srgbClr val="FF0000"/>
                </a:solidFill>
                <a:latin typeface="Arial" panose="020B0604020202020204" pitchFamily="34" charset="0"/>
              </a:rPr>
              <a:t>Unspezifische und spezifische Immunfunktionen</a:t>
            </a:r>
          </a:p>
          <a:p>
            <a:pPr eaLnBrk="1" hangingPunct="1">
              <a:spcBef>
                <a:spcPct val="0"/>
              </a:spcBef>
            </a:pPr>
            <a:r>
              <a:rPr lang="de-DE" altLang="de-DE" sz="2000" b="0">
                <a:solidFill>
                  <a:srgbClr val="FF0000"/>
                </a:solidFill>
                <a:latin typeface="Arial" panose="020B0604020202020204" pitchFamily="34" charset="0"/>
              </a:rPr>
              <a:t>Hämo- und Neurodynamik</a:t>
            </a:r>
          </a:p>
          <a:p>
            <a:pPr eaLnBrk="1" hangingPunct="1">
              <a:spcBef>
                <a:spcPct val="0"/>
              </a:spcBef>
            </a:pPr>
            <a:r>
              <a:rPr lang="de-DE" altLang="de-DE" sz="2000" b="0">
                <a:solidFill>
                  <a:srgbClr val="FF0000"/>
                </a:solidFill>
                <a:latin typeface="Arial" panose="020B0604020202020204" pitchFamily="34" charset="0"/>
              </a:rPr>
              <a:t>Halte- und Stützfunktion (Kraftübertragung)</a:t>
            </a:r>
          </a:p>
          <a:p>
            <a:pPr eaLnBrk="1" hangingPunct="1">
              <a:spcBef>
                <a:spcPct val="0"/>
              </a:spcBef>
            </a:pPr>
            <a:r>
              <a:rPr lang="de-DE" altLang="de-DE" sz="2000" b="0">
                <a:solidFill>
                  <a:schemeClr val="accent2"/>
                </a:solidFill>
                <a:latin typeface="Arial" panose="020B0604020202020204" pitchFamily="34" charset="0"/>
              </a:rPr>
              <a:t>Aufnahme und Verteilung rhythmischer und episodischer Kräfte</a:t>
            </a:r>
          </a:p>
        </p:txBody>
      </p:sp>
      <p:pic>
        <p:nvPicPr>
          <p:cNvPr id="45059" name="Picture 3" descr="KL 07a">
            <a:extLst>
              <a:ext uri="{FF2B5EF4-FFF2-40B4-BE49-F238E27FC236}">
                <a16:creationId xmlns:a16="http://schemas.microsoft.com/office/drawing/2014/main" id="{81DE5EB3-291E-4256-AF9E-A41D63F86A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4799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KL 07a">
            <a:extLst>
              <a:ext uri="{FF2B5EF4-FFF2-40B4-BE49-F238E27FC236}">
                <a16:creationId xmlns:a16="http://schemas.microsoft.com/office/drawing/2014/main" id="{0FF309A8-9855-4C44-95E1-24D032A194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4799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
            <a:extLst>
              <a:ext uri="{FF2B5EF4-FFF2-40B4-BE49-F238E27FC236}">
                <a16:creationId xmlns:a16="http://schemas.microsoft.com/office/drawing/2014/main" id="{FA4898AB-95DD-4952-A09C-6BE7AC2EF836}"/>
              </a:ext>
            </a:extLst>
          </p:cNvPr>
          <p:cNvGrpSpPr>
            <a:grpSpLocks/>
          </p:cNvGrpSpPr>
          <p:nvPr/>
        </p:nvGrpSpPr>
        <p:grpSpPr bwMode="auto">
          <a:xfrm>
            <a:off x="1905000" y="2133600"/>
            <a:ext cx="914400" cy="914400"/>
            <a:chOff x="3456" y="1488"/>
            <a:chExt cx="576" cy="576"/>
          </a:xfrm>
        </p:grpSpPr>
        <p:sp>
          <p:nvSpPr>
            <p:cNvPr id="46153" name="Oval 4">
              <a:extLst>
                <a:ext uri="{FF2B5EF4-FFF2-40B4-BE49-F238E27FC236}">
                  <a16:creationId xmlns:a16="http://schemas.microsoft.com/office/drawing/2014/main" id="{45FEAF0F-44ED-4630-8F1C-0ED5C78F9D8F}"/>
                </a:ext>
              </a:extLst>
            </p:cNvPr>
            <p:cNvSpPr>
              <a:spLocks noChangeArrowheads="1"/>
            </p:cNvSpPr>
            <p:nvPr/>
          </p:nvSpPr>
          <p:spPr bwMode="auto">
            <a:xfrm>
              <a:off x="3600" y="1632"/>
              <a:ext cx="288" cy="28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54" name="Oval 5">
              <a:extLst>
                <a:ext uri="{FF2B5EF4-FFF2-40B4-BE49-F238E27FC236}">
                  <a16:creationId xmlns:a16="http://schemas.microsoft.com/office/drawing/2014/main" id="{C0D91F8C-58C0-4EB4-A98B-AB3B5987190A}"/>
                </a:ext>
              </a:extLst>
            </p:cNvPr>
            <p:cNvSpPr>
              <a:spLocks noChangeArrowheads="1"/>
            </p:cNvSpPr>
            <p:nvPr/>
          </p:nvSpPr>
          <p:spPr bwMode="auto">
            <a:xfrm>
              <a:off x="3648" y="1680"/>
              <a:ext cx="192" cy="192"/>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55" name="Oval 6">
              <a:extLst>
                <a:ext uri="{FF2B5EF4-FFF2-40B4-BE49-F238E27FC236}">
                  <a16:creationId xmlns:a16="http://schemas.microsoft.com/office/drawing/2014/main" id="{C9F35589-3BF4-4742-839D-3C106652CE54}"/>
                </a:ext>
              </a:extLst>
            </p:cNvPr>
            <p:cNvSpPr>
              <a:spLocks noChangeArrowheads="1"/>
            </p:cNvSpPr>
            <p:nvPr/>
          </p:nvSpPr>
          <p:spPr bwMode="auto">
            <a:xfrm>
              <a:off x="3696" y="1728"/>
              <a:ext cx="96" cy="9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56" name="Oval 7">
              <a:extLst>
                <a:ext uri="{FF2B5EF4-FFF2-40B4-BE49-F238E27FC236}">
                  <a16:creationId xmlns:a16="http://schemas.microsoft.com/office/drawing/2014/main" id="{A5B57F77-5890-42FE-BD78-CE833A0BFE30}"/>
                </a:ext>
              </a:extLst>
            </p:cNvPr>
            <p:cNvSpPr>
              <a:spLocks noChangeArrowheads="1"/>
            </p:cNvSpPr>
            <p:nvPr/>
          </p:nvSpPr>
          <p:spPr bwMode="auto">
            <a:xfrm>
              <a:off x="3720" y="1752"/>
              <a:ext cx="48" cy="4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57" name="Oval 8">
              <a:extLst>
                <a:ext uri="{FF2B5EF4-FFF2-40B4-BE49-F238E27FC236}">
                  <a16:creationId xmlns:a16="http://schemas.microsoft.com/office/drawing/2014/main" id="{B12A942A-B141-4A8F-9DC3-E3E3151C072F}"/>
                </a:ext>
              </a:extLst>
            </p:cNvPr>
            <p:cNvSpPr>
              <a:spLocks noChangeArrowheads="1"/>
            </p:cNvSpPr>
            <p:nvPr/>
          </p:nvSpPr>
          <p:spPr bwMode="auto">
            <a:xfrm>
              <a:off x="3552" y="1584"/>
              <a:ext cx="384" cy="384"/>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58" name="Oval 9">
              <a:extLst>
                <a:ext uri="{FF2B5EF4-FFF2-40B4-BE49-F238E27FC236}">
                  <a16:creationId xmlns:a16="http://schemas.microsoft.com/office/drawing/2014/main" id="{EE637558-E099-4189-A2AA-EDCB562F61D6}"/>
                </a:ext>
              </a:extLst>
            </p:cNvPr>
            <p:cNvSpPr>
              <a:spLocks noChangeArrowheads="1"/>
            </p:cNvSpPr>
            <p:nvPr/>
          </p:nvSpPr>
          <p:spPr bwMode="auto">
            <a:xfrm>
              <a:off x="3504" y="1536"/>
              <a:ext cx="480" cy="480"/>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59" name="Oval 10">
              <a:extLst>
                <a:ext uri="{FF2B5EF4-FFF2-40B4-BE49-F238E27FC236}">
                  <a16:creationId xmlns:a16="http://schemas.microsoft.com/office/drawing/2014/main" id="{92BB71FB-BBF3-47EB-8117-A6D2B4555235}"/>
                </a:ext>
              </a:extLst>
            </p:cNvPr>
            <p:cNvSpPr>
              <a:spLocks noChangeArrowheads="1"/>
            </p:cNvSpPr>
            <p:nvPr/>
          </p:nvSpPr>
          <p:spPr bwMode="auto">
            <a:xfrm>
              <a:off x="3456" y="1488"/>
              <a:ext cx="576" cy="57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grpSp>
      <p:grpSp>
        <p:nvGrpSpPr>
          <p:cNvPr id="3" name="Group 11">
            <a:extLst>
              <a:ext uri="{FF2B5EF4-FFF2-40B4-BE49-F238E27FC236}">
                <a16:creationId xmlns:a16="http://schemas.microsoft.com/office/drawing/2014/main" id="{385A73A2-A683-44E1-A412-779B2CAF6309}"/>
              </a:ext>
            </a:extLst>
          </p:cNvPr>
          <p:cNvGrpSpPr>
            <a:grpSpLocks/>
          </p:cNvGrpSpPr>
          <p:nvPr/>
        </p:nvGrpSpPr>
        <p:grpSpPr bwMode="auto">
          <a:xfrm>
            <a:off x="914400" y="914400"/>
            <a:ext cx="2514600" cy="3733800"/>
            <a:chOff x="576" y="576"/>
            <a:chExt cx="1584" cy="2352"/>
          </a:xfrm>
        </p:grpSpPr>
        <p:grpSp>
          <p:nvGrpSpPr>
            <p:cNvPr id="46086" name="Group 12">
              <a:extLst>
                <a:ext uri="{FF2B5EF4-FFF2-40B4-BE49-F238E27FC236}">
                  <a16:creationId xmlns:a16="http://schemas.microsoft.com/office/drawing/2014/main" id="{ABDF2F2E-0A3B-4201-A6F6-86F03D720B4B}"/>
                </a:ext>
              </a:extLst>
            </p:cNvPr>
            <p:cNvGrpSpPr>
              <a:grpSpLocks/>
            </p:cNvGrpSpPr>
            <p:nvPr/>
          </p:nvGrpSpPr>
          <p:grpSpPr bwMode="auto">
            <a:xfrm>
              <a:off x="1056" y="1920"/>
              <a:ext cx="576" cy="576"/>
              <a:chOff x="3456" y="1488"/>
              <a:chExt cx="576" cy="576"/>
            </a:xfrm>
          </p:grpSpPr>
          <p:sp>
            <p:nvSpPr>
              <p:cNvPr id="46146" name="Oval 13">
                <a:extLst>
                  <a:ext uri="{FF2B5EF4-FFF2-40B4-BE49-F238E27FC236}">
                    <a16:creationId xmlns:a16="http://schemas.microsoft.com/office/drawing/2014/main" id="{D052751D-D314-4484-B9F0-E771E01A3A39}"/>
                  </a:ext>
                </a:extLst>
              </p:cNvPr>
              <p:cNvSpPr>
                <a:spLocks noChangeArrowheads="1"/>
              </p:cNvSpPr>
              <p:nvPr/>
            </p:nvSpPr>
            <p:spPr bwMode="auto">
              <a:xfrm>
                <a:off x="3600" y="1632"/>
                <a:ext cx="288" cy="28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47" name="Oval 14">
                <a:extLst>
                  <a:ext uri="{FF2B5EF4-FFF2-40B4-BE49-F238E27FC236}">
                    <a16:creationId xmlns:a16="http://schemas.microsoft.com/office/drawing/2014/main" id="{7EF1D51F-B0AD-439A-ADCE-84CD325939C7}"/>
                  </a:ext>
                </a:extLst>
              </p:cNvPr>
              <p:cNvSpPr>
                <a:spLocks noChangeArrowheads="1"/>
              </p:cNvSpPr>
              <p:nvPr/>
            </p:nvSpPr>
            <p:spPr bwMode="auto">
              <a:xfrm>
                <a:off x="3648" y="1680"/>
                <a:ext cx="192" cy="192"/>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48" name="Oval 15">
                <a:extLst>
                  <a:ext uri="{FF2B5EF4-FFF2-40B4-BE49-F238E27FC236}">
                    <a16:creationId xmlns:a16="http://schemas.microsoft.com/office/drawing/2014/main" id="{9FED0954-28FE-4A20-AC35-FA1A4F492804}"/>
                  </a:ext>
                </a:extLst>
              </p:cNvPr>
              <p:cNvSpPr>
                <a:spLocks noChangeArrowheads="1"/>
              </p:cNvSpPr>
              <p:nvPr/>
            </p:nvSpPr>
            <p:spPr bwMode="auto">
              <a:xfrm>
                <a:off x="3696" y="1728"/>
                <a:ext cx="96" cy="9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49" name="Oval 16">
                <a:extLst>
                  <a:ext uri="{FF2B5EF4-FFF2-40B4-BE49-F238E27FC236}">
                    <a16:creationId xmlns:a16="http://schemas.microsoft.com/office/drawing/2014/main" id="{D783B871-C16E-441B-910D-FDA4343C5CAE}"/>
                  </a:ext>
                </a:extLst>
              </p:cNvPr>
              <p:cNvSpPr>
                <a:spLocks noChangeArrowheads="1"/>
              </p:cNvSpPr>
              <p:nvPr/>
            </p:nvSpPr>
            <p:spPr bwMode="auto">
              <a:xfrm>
                <a:off x="3720" y="1752"/>
                <a:ext cx="48" cy="4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50" name="Oval 17">
                <a:extLst>
                  <a:ext uri="{FF2B5EF4-FFF2-40B4-BE49-F238E27FC236}">
                    <a16:creationId xmlns:a16="http://schemas.microsoft.com/office/drawing/2014/main" id="{247E9297-5072-494F-8827-8D1B1FC20227}"/>
                  </a:ext>
                </a:extLst>
              </p:cNvPr>
              <p:cNvSpPr>
                <a:spLocks noChangeArrowheads="1"/>
              </p:cNvSpPr>
              <p:nvPr/>
            </p:nvSpPr>
            <p:spPr bwMode="auto">
              <a:xfrm>
                <a:off x="3552" y="1584"/>
                <a:ext cx="384" cy="384"/>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51" name="Oval 18">
                <a:extLst>
                  <a:ext uri="{FF2B5EF4-FFF2-40B4-BE49-F238E27FC236}">
                    <a16:creationId xmlns:a16="http://schemas.microsoft.com/office/drawing/2014/main" id="{608238F5-E4D3-40F1-82A4-E2FBF21512F2}"/>
                  </a:ext>
                </a:extLst>
              </p:cNvPr>
              <p:cNvSpPr>
                <a:spLocks noChangeArrowheads="1"/>
              </p:cNvSpPr>
              <p:nvPr/>
            </p:nvSpPr>
            <p:spPr bwMode="auto">
              <a:xfrm>
                <a:off x="3504" y="1536"/>
                <a:ext cx="480" cy="480"/>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52" name="Oval 19">
                <a:extLst>
                  <a:ext uri="{FF2B5EF4-FFF2-40B4-BE49-F238E27FC236}">
                    <a16:creationId xmlns:a16="http://schemas.microsoft.com/office/drawing/2014/main" id="{E1AEC05F-9CCF-4098-B598-47CB3B7AC823}"/>
                  </a:ext>
                </a:extLst>
              </p:cNvPr>
              <p:cNvSpPr>
                <a:spLocks noChangeArrowheads="1"/>
              </p:cNvSpPr>
              <p:nvPr/>
            </p:nvSpPr>
            <p:spPr bwMode="auto">
              <a:xfrm>
                <a:off x="3456" y="1488"/>
                <a:ext cx="576" cy="57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grpSp>
        <p:grpSp>
          <p:nvGrpSpPr>
            <p:cNvPr id="46087" name="Group 20">
              <a:extLst>
                <a:ext uri="{FF2B5EF4-FFF2-40B4-BE49-F238E27FC236}">
                  <a16:creationId xmlns:a16="http://schemas.microsoft.com/office/drawing/2014/main" id="{05382233-82F8-4E9D-9181-CF4B3B9581C4}"/>
                </a:ext>
              </a:extLst>
            </p:cNvPr>
            <p:cNvGrpSpPr>
              <a:grpSpLocks/>
            </p:cNvGrpSpPr>
            <p:nvPr/>
          </p:nvGrpSpPr>
          <p:grpSpPr bwMode="auto">
            <a:xfrm>
              <a:off x="576" y="576"/>
              <a:ext cx="1584" cy="2352"/>
              <a:chOff x="576" y="576"/>
              <a:chExt cx="1584" cy="2352"/>
            </a:xfrm>
          </p:grpSpPr>
          <p:grpSp>
            <p:nvGrpSpPr>
              <p:cNvPr id="46088" name="Group 21">
                <a:extLst>
                  <a:ext uri="{FF2B5EF4-FFF2-40B4-BE49-F238E27FC236}">
                    <a16:creationId xmlns:a16="http://schemas.microsoft.com/office/drawing/2014/main" id="{4CAD7B6A-88AE-49A3-BFE7-558508196A04}"/>
                  </a:ext>
                </a:extLst>
              </p:cNvPr>
              <p:cNvGrpSpPr>
                <a:grpSpLocks/>
              </p:cNvGrpSpPr>
              <p:nvPr/>
            </p:nvGrpSpPr>
            <p:grpSpPr bwMode="auto">
              <a:xfrm>
                <a:off x="912" y="1152"/>
                <a:ext cx="960" cy="576"/>
                <a:chOff x="912" y="1152"/>
                <a:chExt cx="960" cy="576"/>
              </a:xfrm>
            </p:grpSpPr>
            <p:grpSp>
              <p:nvGrpSpPr>
                <p:cNvPr id="46130" name="Group 22">
                  <a:extLst>
                    <a:ext uri="{FF2B5EF4-FFF2-40B4-BE49-F238E27FC236}">
                      <a16:creationId xmlns:a16="http://schemas.microsoft.com/office/drawing/2014/main" id="{226A1164-AF07-432F-A0AC-5C4BA37F9196}"/>
                    </a:ext>
                  </a:extLst>
                </p:cNvPr>
                <p:cNvGrpSpPr>
                  <a:grpSpLocks/>
                </p:cNvGrpSpPr>
                <p:nvPr/>
              </p:nvGrpSpPr>
              <p:grpSpPr bwMode="auto">
                <a:xfrm>
                  <a:off x="912" y="1152"/>
                  <a:ext cx="576" cy="576"/>
                  <a:chOff x="3456" y="1488"/>
                  <a:chExt cx="576" cy="576"/>
                </a:xfrm>
              </p:grpSpPr>
              <p:sp>
                <p:nvSpPr>
                  <p:cNvPr id="46139" name="Oval 23">
                    <a:extLst>
                      <a:ext uri="{FF2B5EF4-FFF2-40B4-BE49-F238E27FC236}">
                        <a16:creationId xmlns:a16="http://schemas.microsoft.com/office/drawing/2014/main" id="{8B3D1278-F330-449C-B956-FDD309F5B0EE}"/>
                      </a:ext>
                    </a:extLst>
                  </p:cNvPr>
                  <p:cNvSpPr>
                    <a:spLocks noChangeArrowheads="1"/>
                  </p:cNvSpPr>
                  <p:nvPr/>
                </p:nvSpPr>
                <p:spPr bwMode="auto">
                  <a:xfrm>
                    <a:off x="3600" y="1632"/>
                    <a:ext cx="288" cy="28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40" name="Oval 24">
                    <a:extLst>
                      <a:ext uri="{FF2B5EF4-FFF2-40B4-BE49-F238E27FC236}">
                        <a16:creationId xmlns:a16="http://schemas.microsoft.com/office/drawing/2014/main" id="{08FF54EE-A099-4D0D-8690-5A33FEE587F6}"/>
                      </a:ext>
                    </a:extLst>
                  </p:cNvPr>
                  <p:cNvSpPr>
                    <a:spLocks noChangeArrowheads="1"/>
                  </p:cNvSpPr>
                  <p:nvPr/>
                </p:nvSpPr>
                <p:spPr bwMode="auto">
                  <a:xfrm>
                    <a:off x="3648" y="1680"/>
                    <a:ext cx="192" cy="192"/>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41" name="Oval 25">
                    <a:extLst>
                      <a:ext uri="{FF2B5EF4-FFF2-40B4-BE49-F238E27FC236}">
                        <a16:creationId xmlns:a16="http://schemas.microsoft.com/office/drawing/2014/main" id="{A2259A10-9E17-49ED-980C-AD8FA2818643}"/>
                      </a:ext>
                    </a:extLst>
                  </p:cNvPr>
                  <p:cNvSpPr>
                    <a:spLocks noChangeArrowheads="1"/>
                  </p:cNvSpPr>
                  <p:nvPr/>
                </p:nvSpPr>
                <p:spPr bwMode="auto">
                  <a:xfrm>
                    <a:off x="3696" y="1728"/>
                    <a:ext cx="96" cy="9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42" name="Oval 26">
                    <a:extLst>
                      <a:ext uri="{FF2B5EF4-FFF2-40B4-BE49-F238E27FC236}">
                        <a16:creationId xmlns:a16="http://schemas.microsoft.com/office/drawing/2014/main" id="{A4EF450F-BABD-4881-BCC1-FD6E8ECC9199}"/>
                      </a:ext>
                    </a:extLst>
                  </p:cNvPr>
                  <p:cNvSpPr>
                    <a:spLocks noChangeArrowheads="1"/>
                  </p:cNvSpPr>
                  <p:nvPr/>
                </p:nvSpPr>
                <p:spPr bwMode="auto">
                  <a:xfrm>
                    <a:off x="3720" y="1752"/>
                    <a:ext cx="48" cy="4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43" name="Oval 27">
                    <a:extLst>
                      <a:ext uri="{FF2B5EF4-FFF2-40B4-BE49-F238E27FC236}">
                        <a16:creationId xmlns:a16="http://schemas.microsoft.com/office/drawing/2014/main" id="{6273B49C-41A5-42CB-9F74-73C5FEA64FB8}"/>
                      </a:ext>
                    </a:extLst>
                  </p:cNvPr>
                  <p:cNvSpPr>
                    <a:spLocks noChangeArrowheads="1"/>
                  </p:cNvSpPr>
                  <p:nvPr/>
                </p:nvSpPr>
                <p:spPr bwMode="auto">
                  <a:xfrm>
                    <a:off x="3552" y="1584"/>
                    <a:ext cx="384" cy="384"/>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44" name="Oval 28">
                    <a:extLst>
                      <a:ext uri="{FF2B5EF4-FFF2-40B4-BE49-F238E27FC236}">
                        <a16:creationId xmlns:a16="http://schemas.microsoft.com/office/drawing/2014/main" id="{469BCEBA-6EC1-4355-9D17-182EF798D347}"/>
                      </a:ext>
                    </a:extLst>
                  </p:cNvPr>
                  <p:cNvSpPr>
                    <a:spLocks noChangeArrowheads="1"/>
                  </p:cNvSpPr>
                  <p:nvPr/>
                </p:nvSpPr>
                <p:spPr bwMode="auto">
                  <a:xfrm>
                    <a:off x="3504" y="1536"/>
                    <a:ext cx="480" cy="480"/>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45" name="Oval 29">
                    <a:extLst>
                      <a:ext uri="{FF2B5EF4-FFF2-40B4-BE49-F238E27FC236}">
                        <a16:creationId xmlns:a16="http://schemas.microsoft.com/office/drawing/2014/main" id="{9BB199D0-0BF7-44DF-941B-3BCBD2F67C39}"/>
                      </a:ext>
                    </a:extLst>
                  </p:cNvPr>
                  <p:cNvSpPr>
                    <a:spLocks noChangeArrowheads="1"/>
                  </p:cNvSpPr>
                  <p:nvPr/>
                </p:nvSpPr>
                <p:spPr bwMode="auto">
                  <a:xfrm>
                    <a:off x="3456" y="1488"/>
                    <a:ext cx="576" cy="57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grpSp>
            <p:grpSp>
              <p:nvGrpSpPr>
                <p:cNvPr id="46131" name="Group 30">
                  <a:extLst>
                    <a:ext uri="{FF2B5EF4-FFF2-40B4-BE49-F238E27FC236}">
                      <a16:creationId xmlns:a16="http://schemas.microsoft.com/office/drawing/2014/main" id="{80C1C12D-55C1-4F1B-831B-337F232275BE}"/>
                    </a:ext>
                  </a:extLst>
                </p:cNvPr>
                <p:cNvGrpSpPr>
                  <a:grpSpLocks/>
                </p:cNvGrpSpPr>
                <p:nvPr/>
              </p:nvGrpSpPr>
              <p:grpSpPr bwMode="auto">
                <a:xfrm>
                  <a:off x="1296" y="1152"/>
                  <a:ext cx="576" cy="576"/>
                  <a:chOff x="3456" y="1488"/>
                  <a:chExt cx="576" cy="576"/>
                </a:xfrm>
              </p:grpSpPr>
              <p:sp>
                <p:nvSpPr>
                  <p:cNvPr id="46132" name="Oval 31">
                    <a:extLst>
                      <a:ext uri="{FF2B5EF4-FFF2-40B4-BE49-F238E27FC236}">
                        <a16:creationId xmlns:a16="http://schemas.microsoft.com/office/drawing/2014/main" id="{FC2BC577-B08C-4983-B09C-1EA0973F31C7}"/>
                      </a:ext>
                    </a:extLst>
                  </p:cNvPr>
                  <p:cNvSpPr>
                    <a:spLocks noChangeArrowheads="1"/>
                  </p:cNvSpPr>
                  <p:nvPr/>
                </p:nvSpPr>
                <p:spPr bwMode="auto">
                  <a:xfrm>
                    <a:off x="3600" y="1632"/>
                    <a:ext cx="288" cy="28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33" name="Oval 32">
                    <a:extLst>
                      <a:ext uri="{FF2B5EF4-FFF2-40B4-BE49-F238E27FC236}">
                        <a16:creationId xmlns:a16="http://schemas.microsoft.com/office/drawing/2014/main" id="{FF348297-43F8-41EF-8F2D-90B17AF007B2}"/>
                      </a:ext>
                    </a:extLst>
                  </p:cNvPr>
                  <p:cNvSpPr>
                    <a:spLocks noChangeArrowheads="1"/>
                  </p:cNvSpPr>
                  <p:nvPr/>
                </p:nvSpPr>
                <p:spPr bwMode="auto">
                  <a:xfrm>
                    <a:off x="3648" y="1680"/>
                    <a:ext cx="192" cy="192"/>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34" name="Oval 33">
                    <a:extLst>
                      <a:ext uri="{FF2B5EF4-FFF2-40B4-BE49-F238E27FC236}">
                        <a16:creationId xmlns:a16="http://schemas.microsoft.com/office/drawing/2014/main" id="{AB88E226-108F-416B-9A6D-73C9636C756C}"/>
                      </a:ext>
                    </a:extLst>
                  </p:cNvPr>
                  <p:cNvSpPr>
                    <a:spLocks noChangeArrowheads="1"/>
                  </p:cNvSpPr>
                  <p:nvPr/>
                </p:nvSpPr>
                <p:spPr bwMode="auto">
                  <a:xfrm>
                    <a:off x="3696" y="1728"/>
                    <a:ext cx="96" cy="9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35" name="Oval 34">
                    <a:extLst>
                      <a:ext uri="{FF2B5EF4-FFF2-40B4-BE49-F238E27FC236}">
                        <a16:creationId xmlns:a16="http://schemas.microsoft.com/office/drawing/2014/main" id="{7CCDC09B-9957-4AC6-931F-FE2E4BC90FF1}"/>
                      </a:ext>
                    </a:extLst>
                  </p:cNvPr>
                  <p:cNvSpPr>
                    <a:spLocks noChangeArrowheads="1"/>
                  </p:cNvSpPr>
                  <p:nvPr/>
                </p:nvSpPr>
                <p:spPr bwMode="auto">
                  <a:xfrm>
                    <a:off x="3720" y="1752"/>
                    <a:ext cx="48" cy="4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36" name="Oval 35">
                    <a:extLst>
                      <a:ext uri="{FF2B5EF4-FFF2-40B4-BE49-F238E27FC236}">
                        <a16:creationId xmlns:a16="http://schemas.microsoft.com/office/drawing/2014/main" id="{2BECD293-F8CD-495A-BC56-D224B13F1F9A}"/>
                      </a:ext>
                    </a:extLst>
                  </p:cNvPr>
                  <p:cNvSpPr>
                    <a:spLocks noChangeArrowheads="1"/>
                  </p:cNvSpPr>
                  <p:nvPr/>
                </p:nvSpPr>
                <p:spPr bwMode="auto">
                  <a:xfrm>
                    <a:off x="3552" y="1584"/>
                    <a:ext cx="384" cy="384"/>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37" name="Oval 36">
                    <a:extLst>
                      <a:ext uri="{FF2B5EF4-FFF2-40B4-BE49-F238E27FC236}">
                        <a16:creationId xmlns:a16="http://schemas.microsoft.com/office/drawing/2014/main" id="{45482E55-19D0-4E3F-966A-B8F411489958}"/>
                      </a:ext>
                    </a:extLst>
                  </p:cNvPr>
                  <p:cNvSpPr>
                    <a:spLocks noChangeArrowheads="1"/>
                  </p:cNvSpPr>
                  <p:nvPr/>
                </p:nvSpPr>
                <p:spPr bwMode="auto">
                  <a:xfrm>
                    <a:off x="3504" y="1536"/>
                    <a:ext cx="480" cy="480"/>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38" name="Oval 37">
                    <a:extLst>
                      <a:ext uri="{FF2B5EF4-FFF2-40B4-BE49-F238E27FC236}">
                        <a16:creationId xmlns:a16="http://schemas.microsoft.com/office/drawing/2014/main" id="{6A22D4CC-9427-4496-A463-711713F9E76F}"/>
                      </a:ext>
                    </a:extLst>
                  </p:cNvPr>
                  <p:cNvSpPr>
                    <a:spLocks noChangeArrowheads="1"/>
                  </p:cNvSpPr>
                  <p:nvPr/>
                </p:nvSpPr>
                <p:spPr bwMode="auto">
                  <a:xfrm>
                    <a:off x="3456" y="1488"/>
                    <a:ext cx="576" cy="57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grpSp>
          </p:grpSp>
          <p:grpSp>
            <p:nvGrpSpPr>
              <p:cNvPr id="46089" name="Group 38">
                <a:extLst>
                  <a:ext uri="{FF2B5EF4-FFF2-40B4-BE49-F238E27FC236}">
                    <a16:creationId xmlns:a16="http://schemas.microsoft.com/office/drawing/2014/main" id="{5FD8BDF1-F400-422B-AA1A-B46FD1FAA62F}"/>
                  </a:ext>
                </a:extLst>
              </p:cNvPr>
              <p:cNvGrpSpPr>
                <a:grpSpLocks/>
              </p:cNvGrpSpPr>
              <p:nvPr/>
            </p:nvGrpSpPr>
            <p:grpSpPr bwMode="auto">
              <a:xfrm>
                <a:off x="1104" y="576"/>
                <a:ext cx="576" cy="576"/>
                <a:chOff x="3456" y="1488"/>
                <a:chExt cx="576" cy="576"/>
              </a:xfrm>
            </p:grpSpPr>
            <p:sp>
              <p:nvSpPr>
                <p:cNvPr id="46123" name="Oval 39">
                  <a:extLst>
                    <a:ext uri="{FF2B5EF4-FFF2-40B4-BE49-F238E27FC236}">
                      <a16:creationId xmlns:a16="http://schemas.microsoft.com/office/drawing/2014/main" id="{844302A8-7454-499D-8360-D30700DB7000}"/>
                    </a:ext>
                  </a:extLst>
                </p:cNvPr>
                <p:cNvSpPr>
                  <a:spLocks noChangeArrowheads="1"/>
                </p:cNvSpPr>
                <p:nvPr/>
              </p:nvSpPr>
              <p:spPr bwMode="auto">
                <a:xfrm>
                  <a:off x="3600" y="1632"/>
                  <a:ext cx="288" cy="28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24" name="Oval 40">
                  <a:extLst>
                    <a:ext uri="{FF2B5EF4-FFF2-40B4-BE49-F238E27FC236}">
                      <a16:creationId xmlns:a16="http://schemas.microsoft.com/office/drawing/2014/main" id="{FAA190A1-87B7-4E9E-A679-C48E64BB6E07}"/>
                    </a:ext>
                  </a:extLst>
                </p:cNvPr>
                <p:cNvSpPr>
                  <a:spLocks noChangeArrowheads="1"/>
                </p:cNvSpPr>
                <p:nvPr/>
              </p:nvSpPr>
              <p:spPr bwMode="auto">
                <a:xfrm>
                  <a:off x="3648" y="1680"/>
                  <a:ext cx="192" cy="192"/>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25" name="Oval 41">
                  <a:extLst>
                    <a:ext uri="{FF2B5EF4-FFF2-40B4-BE49-F238E27FC236}">
                      <a16:creationId xmlns:a16="http://schemas.microsoft.com/office/drawing/2014/main" id="{F770F701-557C-4340-83F7-DA73249023F2}"/>
                    </a:ext>
                  </a:extLst>
                </p:cNvPr>
                <p:cNvSpPr>
                  <a:spLocks noChangeArrowheads="1"/>
                </p:cNvSpPr>
                <p:nvPr/>
              </p:nvSpPr>
              <p:spPr bwMode="auto">
                <a:xfrm>
                  <a:off x="3696" y="1728"/>
                  <a:ext cx="96" cy="9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26" name="Oval 42">
                  <a:extLst>
                    <a:ext uri="{FF2B5EF4-FFF2-40B4-BE49-F238E27FC236}">
                      <a16:creationId xmlns:a16="http://schemas.microsoft.com/office/drawing/2014/main" id="{675785A0-954C-4F7A-9AA5-88B1CF0D4081}"/>
                    </a:ext>
                  </a:extLst>
                </p:cNvPr>
                <p:cNvSpPr>
                  <a:spLocks noChangeArrowheads="1"/>
                </p:cNvSpPr>
                <p:nvPr/>
              </p:nvSpPr>
              <p:spPr bwMode="auto">
                <a:xfrm>
                  <a:off x="3720" y="1752"/>
                  <a:ext cx="48" cy="4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27" name="Oval 43">
                  <a:extLst>
                    <a:ext uri="{FF2B5EF4-FFF2-40B4-BE49-F238E27FC236}">
                      <a16:creationId xmlns:a16="http://schemas.microsoft.com/office/drawing/2014/main" id="{D3BDA414-4006-41E8-B981-9160D055BECD}"/>
                    </a:ext>
                  </a:extLst>
                </p:cNvPr>
                <p:cNvSpPr>
                  <a:spLocks noChangeArrowheads="1"/>
                </p:cNvSpPr>
                <p:nvPr/>
              </p:nvSpPr>
              <p:spPr bwMode="auto">
                <a:xfrm>
                  <a:off x="3552" y="1584"/>
                  <a:ext cx="384" cy="384"/>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28" name="Oval 44">
                  <a:extLst>
                    <a:ext uri="{FF2B5EF4-FFF2-40B4-BE49-F238E27FC236}">
                      <a16:creationId xmlns:a16="http://schemas.microsoft.com/office/drawing/2014/main" id="{6C7F8CE5-CD53-4291-AFC7-7E79225FE898}"/>
                    </a:ext>
                  </a:extLst>
                </p:cNvPr>
                <p:cNvSpPr>
                  <a:spLocks noChangeArrowheads="1"/>
                </p:cNvSpPr>
                <p:nvPr/>
              </p:nvSpPr>
              <p:spPr bwMode="auto">
                <a:xfrm>
                  <a:off x="3504" y="1536"/>
                  <a:ext cx="480" cy="480"/>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29" name="Oval 45">
                  <a:extLst>
                    <a:ext uri="{FF2B5EF4-FFF2-40B4-BE49-F238E27FC236}">
                      <a16:creationId xmlns:a16="http://schemas.microsoft.com/office/drawing/2014/main" id="{CF0958E6-ABFC-4563-80F2-52C241394DCA}"/>
                    </a:ext>
                  </a:extLst>
                </p:cNvPr>
                <p:cNvSpPr>
                  <a:spLocks noChangeArrowheads="1"/>
                </p:cNvSpPr>
                <p:nvPr/>
              </p:nvSpPr>
              <p:spPr bwMode="auto">
                <a:xfrm>
                  <a:off x="3456" y="1488"/>
                  <a:ext cx="576" cy="57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grpSp>
          <p:grpSp>
            <p:nvGrpSpPr>
              <p:cNvPr id="46090" name="Group 46">
                <a:extLst>
                  <a:ext uri="{FF2B5EF4-FFF2-40B4-BE49-F238E27FC236}">
                    <a16:creationId xmlns:a16="http://schemas.microsoft.com/office/drawing/2014/main" id="{8F7E007E-C637-4859-B167-4DF8AEF1C09C}"/>
                  </a:ext>
                </a:extLst>
              </p:cNvPr>
              <p:cNvGrpSpPr>
                <a:grpSpLocks/>
              </p:cNvGrpSpPr>
              <p:nvPr/>
            </p:nvGrpSpPr>
            <p:grpSpPr bwMode="auto">
              <a:xfrm>
                <a:off x="576" y="1680"/>
                <a:ext cx="1584" cy="1248"/>
                <a:chOff x="576" y="1680"/>
                <a:chExt cx="1584" cy="1248"/>
              </a:xfrm>
            </p:grpSpPr>
            <p:grpSp>
              <p:nvGrpSpPr>
                <p:cNvPr id="46091" name="Group 47">
                  <a:extLst>
                    <a:ext uri="{FF2B5EF4-FFF2-40B4-BE49-F238E27FC236}">
                      <a16:creationId xmlns:a16="http://schemas.microsoft.com/office/drawing/2014/main" id="{1C6DA282-E421-4A43-A1FE-193923D58BDC}"/>
                    </a:ext>
                  </a:extLst>
                </p:cNvPr>
                <p:cNvGrpSpPr>
                  <a:grpSpLocks/>
                </p:cNvGrpSpPr>
                <p:nvPr/>
              </p:nvGrpSpPr>
              <p:grpSpPr bwMode="auto">
                <a:xfrm>
                  <a:off x="960" y="2352"/>
                  <a:ext cx="576" cy="576"/>
                  <a:chOff x="3456" y="1488"/>
                  <a:chExt cx="576" cy="576"/>
                </a:xfrm>
              </p:grpSpPr>
              <p:sp>
                <p:nvSpPr>
                  <p:cNvPr id="46116" name="Oval 48">
                    <a:extLst>
                      <a:ext uri="{FF2B5EF4-FFF2-40B4-BE49-F238E27FC236}">
                        <a16:creationId xmlns:a16="http://schemas.microsoft.com/office/drawing/2014/main" id="{594DAE72-8E21-43B4-9B1E-BA801C434D9A}"/>
                      </a:ext>
                    </a:extLst>
                  </p:cNvPr>
                  <p:cNvSpPr>
                    <a:spLocks noChangeArrowheads="1"/>
                  </p:cNvSpPr>
                  <p:nvPr/>
                </p:nvSpPr>
                <p:spPr bwMode="auto">
                  <a:xfrm>
                    <a:off x="3600" y="1632"/>
                    <a:ext cx="288" cy="28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17" name="Oval 49">
                    <a:extLst>
                      <a:ext uri="{FF2B5EF4-FFF2-40B4-BE49-F238E27FC236}">
                        <a16:creationId xmlns:a16="http://schemas.microsoft.com/office/drawing/2014/main" id="{C582B1C9-F021-4D1C-9C37-2A640518FF75}"/>
                      </a:ext>
                    </a:extLst>
                  </p:cNvPr>
                  <p:cNvSpPr>
                    <a:spLocks noChangeArrowheads="1"/>
                  </p:cNvSpPr>
                  <p:nvPr/>
                </p:nvSpPr>
                <p:spPr bwMode="auto">
                  <a:xfrm>
                    <a:off x="3648" y="1680"/>
                    <a:ext cx="192" cy="192"/>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18" name="Oval 50">
                    <a:extLst>
                      <a:ext uri="{FF2B5EF4-FFF2-40B4-BE49-F238E27FC236}">
                        <a16:creationId xmlns:a16="http://schemas.microsoft.com/office/drawing/2014/main" id="{B12B4915-893D-4632-8BD4-107DFACB9409}"/>
                      </a:ext>
                    </a:extLst>
                  </p:cNvPr>
                  <p:cNvSpPr>
                    <a:spLocks noChangeArrowheads="1"/>
                  </p:cNvSpPr>
                  <p:nvPr/>
                </p:nvSpPr>
                <p:spPr bwMode="auto">
                  <a:xfrm>
                    <a:off x="3696" y="1728"/>
                    <a:ext cx="96" cy="9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19" name="Oval 51">
                    <a:extLst>
                      <a:ext uri="{FF2B5EF4-FFF2-40B4-BE49-F238E27FC236}">
                        <a16:creationId xmlns:a16="http://schemas.microsoft.com/office/drawing/2014/main" id="{6EB6FCCD-6507-435D-A9AA-39AE73E88D80}"/>
                      </a:ext>
                    </a:extLst>
                  </p:cNvPr>
                  <p:cNvSpPr>
                    <a:spLocks noChangeArrowheads="1"/>
                  </p:cNvSpPr>
                  <p:nvPr/>
                </p:nvSpPr>
                <p:spPr bwMode="auto">
                  <a:xfrm>
                    <a:off x="3720" y="1752"/>
                    <a:ext cx="48" cy="4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20" name="Oval 52">
                    <a:extLst>
                      <a:ext uri="{FF2B5EF4-FFF2-40B4-BE49-F238E27FC236}">
                        <a16:creationId xmlns:a16="http://schemas.microsoft.com/office/drawing/2014/main" id="{376F4F46-3337-455F-A2E7-6A21B7A53E50}"/>
                      </a:ext>
                    </a:extLst>
                  </p:cNvPr>
                  <p:cNvSpPr>
                    <a:spLocks noChangeArrowheads="1"/>
                  </p:cNvSpPr>
                  <p:nvPr/>
                </p:nvSpPr>
                <p:spPr bwMode="auto">
                  <a:xfrm>
                    <a:off x="3552" y="1584"/>
                    <a:ext cx="384" cy="384"/>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21" name="Oval 53">
                    <a:extLst>
                      <a:ext uri="{FF2B5EF4-FFF2-40B4-BE49-F238E27FC236}">
                        <a16:creationId xmlns:a16="http://schemas.microsoft.com/office/drawing/2014/main" id="{A7383C73-1638-4588-97A1-EA02D9B7C780}"/>
                      </a:ext>
                    </a:extLst>
                  </p:cNvPr>
                  <p:cNvSpPr>
                    <a:spLocks noChangeArrowheads="1"/>
                  </p:cNvSpPr>
                  <p:nvPr/>
                </p:nvSpPr>
                <p:spPr bwMode="auto">
                  <a:xfrm>
                    <a:off x="3504" y="1536"/>
                    <a:ext cx="480" cy="480"/>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22" name="Oval 54">
                    <a:extLst>
                      <a:ext uri="{FF2B5EF4-FFF2-40B4-BE49-F238E27FC236}">
                        <a16:creationId xmlns:a16="http://schemas.microsoft.com/office/drawing/2014/main" id="{F5EAC41E-9756-47A3-8068-30B16645965D}"/>
                      </a:ext>
                    </a:extLst>
                  </p:cNvPr>
                  <p:cNvSpPr>
                    <a:spLocks noChangeArrowheads="1"/>
                  </p:cNvSpPr>
                  <p:nvPr/>
                </p:nvSpPr>
                <p:spPr bwMode="auto">
                  <a:xfrm>
                    <a:off x="3456" y="1488"/>
                    <a:ext cx="576" cy="57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grpSp>
            <p:grpSp>
              <p:nvGrpSpPr>
                <p:cNvPr id="46092" name="Group 55">
                  <a:extLst>
                    <a:ext uri="{FF2B5EF4-FFF2-40B4-BE49-F238E27FC236}">
                      <a16:creationId xmlns:a16="http://schemas.microsoft.com/office/drawing/2014/main" id="{16F513D2-8367-44B8-A219-BA87FAE64565}"/>
                    </a:ext>
                  </a:extLst>
                </p:cNvPr>
                <p:cNvGrpSpPr>
                  <a:grpSpLocks/>
                </p:cNvGrpSpPr>
                <p:nvPr/>
              </p:nvGrpSpPr>
              <p:grpSpPr bwMode="auto">
                <a:xfrm>
                  <a:off x="1248" y="2352"/>
                  <a:ext cx="576" cy="576"/>
                  <a:chOff x="3456" y="1488"/>
                  <a:chExt cx="576" cy="576"/>
                </a:xfrm>
              </p:grpSpPr>
              <p:sp>
                <p:nvSpPr>
                  <p:cNvPr id="46109" name="Oval 56">
                    <a:extLst>
                      <a:ext uri="{FF2B5EF4-FFF2-40B4-BE49-F238E27FC236}">
                        <a16:creationId xmlns:a16="http://schemas.microsoft.com/office/drawing/2014/main" id="{7F819F7A-281D-4337-BB77-ACB5DA0904D9}"/>
                      </a:ext>
                    </a:extLst>
                  </p:cNvPr>
                  <p:cNvSpPr>
                    <a:spLocks noChangeArrowheads="1"/>
                  </p:cNvSpPr>
                  <p:nvPr/>
                </p:nvSpPr>
                <p:spPr bwMode="auto">
                  <a:xfrm>
                    <a:off x="3600" y="1632"/>
                    <a:ext cx="288" cy="28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10" name="Oval 57">
                    <a:extLst>
                      <a:ext uri="{FF2B5EF4-FFF2-40B4-BE49-F238E27FC236}">
                        <a16:creationId xmlns:a16="http://schemas.microsoft.com/office/drawing/2014/main" id="{590D8DE5-DD68-4279-BAFC-F6907FE2A561}"/>
                      </a:ext>
                    </a:extLst>
                  </p:cNvPr>
                  <p:cNvSpPr>
                    <a:spLocks noChangeArrowheads="1"/>
                  </p:cNvSpPr>
                  <p:nvPr/>
                </p:nvSpPr>
                <p:spPr bwMode="auto">
                  <a:xfrm>
                    <a:off x="3648" y="1680"/>
                    <a:ext cx="192" cy="192"/>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11" name="Oval 58">
                    <a:extLst>
                      <a:ext uri="{FF2B5EF4-FFF2-40B4-BE49-F238E27FC236}">
                        <a16:creationId xmlns:a16="http://schemas.microsoft.com/office/drawing/2014/main" id="{72F9C79D-7BB2-4EC5-B754-4116F2D7BD47}"/>
                      </a:ext>
                    </a:extLst>
                  </p:cNvPr>
                  <p:cNvSpPr>
                    <a:spLocks noChangeArrowheads="1"/>
                  </p:cNvSpPr>
                  <p:nvPr/>
                </p:nvSpPr>
                <p:spPr bwMode="auto">
                  <a:xfrm>
                    <a:off x="3696" y="1728"/>
                    <a:ext cx="96" cy="9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12" name="Oval 59">
                    <a:extLst>
                      <a:ext uri="{FF2B5EF4-FFF2-40B4-BE49-F238E27FC236}">
                        <a16:creationId xmlns:a16="http://schemas.microsoft.com/office/drawing/2014/main" id="{DB489A43-CEC0-49AD-B781-5A7DA7146CE9}"/>
                      </a:ext>
                    </a:extLst>
                  </p:cNvPr>
                  <p:cNvSpPr>
                    <a:spLocks noChangeArrowheads="1"/>
                  </p:cNvSpPr>
                  <p:nvPr/>
                </p:nvSpPr>
                <p:spPr bwMode="auto">
                  <a:xfrm>
                    <a:off x="3720" y="1752"/>
                    <a:ext cx="48" cy="4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13" name="Oval 60">
                    <a:extLst>
                      <a:ext uri="{FF2B5EF4-FFF2-40B4-BE49-F238E27FC236}">
                        <a16:creationId xmlns:a16="http://schemas.microsoft.com/office/drawing/2014/main" id="{E2FC4DC6-D2AE-4A78-9F16-8103E7534E43}"/>
                      </a:ext>
                    </a:extLst>
                  </p:cNvPr>
                  <p:cNvSpPr>
                    <a:spLocks noChangeArrowheads="1"/>
                  </p:cNvSpPr>
                  <p:nvPr/>
                </p:nvSpPr>
                <p:spPr bwMode="auto">
                  <a:xfrm>
                    <a:off x="3552" y="1584"/>
                    <a:ext cx="384" cy="384"/>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14" name="Oval 61">
                    <a:extLst>
                      <a:ext uri="{FF2B5EF4-FFF2-40B4-BE49-F238E27FC236}">
                        <a16:creationId xmlns:a16="http://schemas.microsoft.com/office/drawing/2014/main" id="{EA85752B-AA1A-441A-B016-458F596C86EB}"/>
                      </a:ext>
                    </a:extLst>
                  </p:cNvPr>
                  <p:cNvSpPr>
                    <a:spLocks noChangeArrowheads="1"/>
                  </p:cNvSpPr>
                  <p:nvPr/>
                </p:nvSpPr>
                <p:spPr bwMode="auto">
                  <a:xfrm>
                    <a:off x="3504" y="1536"/>
                    <a:ext cx="480" cy="480"/>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15" name="Oval 62">
                    <a:extLst>
                      <a:ext uri="{FF2B5EF4-FFF2-40B4-BE49-F238E27FC236}">
                        <a16:creationId xmlns:a16="http://schemas.microsoft.com/office/drawing/2014/main" id="{58BB7CB0-85A9-47DF-B332-D62F3EFE8631}"/>
                      </a:ext>
                    </a:extLst>
                  </p:cNvPr>
                  <p:cNvSpPr>
                    <a:spLocks noChangeArrowheads="1"/>
                  </p:cNvSpPr>
                  <p:nvPr/>
                </p:nvSpPr>
                <p:spPr bwMode="auto">
                  <a:xfrm>
                    <a:off x="3456" y="1488"/>
                    <a:ext cx="576" cy="57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grpSp>
            <p:grpSp>
              <p:nvGrpSpPr>
                <p:cNvPr id="46093" name="Group 63">
                  <a:extLst>
                    <a:ext uri="{FF2B5EF4-FFF2-40B4-BE49-F238E27FC236}">
                      <a16:creationId xmlns:a16="http://schemas.microsoft.com/office/drawing/2014/main" id="{03CDA70F-B05C-414E-8122-824775EC4186}"/>
                    </a:ext>
                  </a:extLst>
                </p:cNvPr>
                <p:cNvGrpSpPr>
                  <a:grpSpLocks/>
                </p:cNvGrpSpPr>
                <p:nvPr/>
              </p:nvGrpSpPr>
              <p:grpSpPr bwMode="auto">
                <a:xfrm>
                  <a:off x="1584" y="1680"/>
                  <a:ext cx="576" cy="576"/>
                  <a:chOff x="3456" y="1488"/>
                  <a:chExt cx="576" cy="576"/>
                </a:xfrm>
              </p:grpSpPr>
              <p:sp>
                <p:nvSpPr>
                  <p:cNvPr id="46102" name="Oval 64">
                    <a:extLst>
                      <a:ext uri="{FF2B5EF4-FFF2-40B4-BE49-F238E27FC236}">
                        <a16:creationId xmlns:a16="http://schemas.microsoft.com/office/drawing/2014/main" id="{C3DDB585-C29B-46C7-81BC-9C76E92AC2E6}"/>
                      </a:ext>
                    </a:extLst>
                  </p:cNvPr>
                  <p:cNvSpPr>
                    <a:spLocks noChangeArrowheads="1"/>
                  </p:cNvSpPr>
                  <p:nvPr/>
                </p:nvSpPr>
                <p:spPr bwMode="auto">
                  <a:xfrm>
                    <a:off x="3600" y="1632"/>
                    <a:ext cx="288" cy="28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03" name="Oval 65">
                    <a:extLst>
                      <a:ext uri="{FF2B5EF4-FFF2-40B4-BE49-F238E27FC236}">
                        <a16:creationId xmlns:a16="http://schemas.microsoft.com/office/drawing/2014/main" id="{FD601A80-4BB0-4A05-84B3-74B70269C9C2}"/>
                      </a:ext>
                    </a:extLst>
                  </p:cNvPr>
                  <p:cNvSpPr>
                    <a:spLocks noChangeArrowheads="1"/>
                  </p:cNvSpPr>
                  <p:nvPr/>
                </p:nvSpPr>
                <p:spPr bwMode="auto">
                  <a:xfrm>
                    <a:off x="3648" y="1680"/>
                    <a:ext cx="192" cy="192"/>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04" name="Oval 66">
                    <a:extLst>
                      <a:ext uri="{FF2B5EF4-FFF2-40B4-BE49-F238E27FC236}">
                        <a16:creationId xmlns:a16="http://schemas.microsoft.com/office/drawing/2014/main" id="{F67AA985-FF6F-422F-A357-B324E2F4F723}"/>
                      </a:ext>
                    </a:extLst>
                  </p:cNvPr>
                  <p:cNvSpPr>
                    <a:spLocks noChangeArrowheads="1"/>
                  </p:cNvSpPr>
                  <p:nvPr/>
                </p:nvSpPr>
                <p:spPr bwMode="auto">
                  <a:xfrm>
                    <a:off x="3696" y="1728"/>
                    <a:ext cx="96" cy="9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05" name="Oval 67">
                    <a:extLst>
                      <a:ext uri="{FF2B5EF4-FFF2-40B4-BE49-F238E27FC236}">
                        <a16:creationId xmlns:a16="http://schemas.microsoft.com/office/drawing/2014/main" id="{D3FC9532-2463-4337-A996-F22D27270A37}"/>
                      </a:ext>
                    </a:extLst>
                  </p:cNvPr>
                  <p:cNvSpPr>
                    <a:spLocks noChangeArrowheads="1"/>
                  </p:cNvSpPr>
                  <p:nvPr/>
                </p:nvSpPr>
                <p:spPr bwMode="auto">
                  <a:xfrm>
                    <a:off x="3720" y="1752"/>
                    <a:ext cx="48" cy="4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06" name="Oval 68">
                    <a:extLst>
                      <a:ext uri="{FF2B5EF4-FFF2-40B4-BE49-F238E27FC236}">
                        <a16:creationId xmlns:a16="http://schemas.microsoft.com/office/drawing/2014/main" id="{3951EBD0-7A56-4FF0-95E3-659740BA7F97}"/>
                      </a:ext>
                    </a:extLst>
                  </p:cNvPr>
                  <p:cNvSpPr>
                    <a:spLocks noChangeArrowheads="1"/>
                  </p:cNvSpPr>
                  <p:nvPr/>
                </p:nvSpPr>
                <p:spPr bwMode="auto">
                  <a:xfrm>
                    <a:off x="3552" y="1584"/>
                    <a:ext cx="384" cy="384"/>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07" name="Oval 69">
                    <a:extLst>
                      <a:ext uri="{FF2B5EF4-FFF2-40B4-BE49-F238E27FC236}">
                        <a16:creationId xmlns:a16="http://schemas.microsoft.com/office/drawing/2014/main" id="{45E48718-C19B-4E4D-B769-17BE083787D2}"/>
                      </a:ext>
                    </a:extLst>
                  </p:cNvPr>
                  <p:cNvSpPr>
                    <a:spLocks noChangeArrowheads="1"/>
                  </p:cNvSpPr>
                  <p:nvPr/>
                </p:nvSpPr>
                <p:spPr bwMode="auto">
                  <a:xfrm>
                    <a:off x="3504" y="1536"/>
                    <a:ext cx="480" cy="480"/>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08" name="Oval 70">
                    <a:extLst>
                      <a:ext uri="{FF2B5EF4-FFF2-40B4-BE49-F238E27FC236}">
                        <a16:creationId xmlns:a16="http://schemas.microsoft.com/office/drawing/2014/main" id="{166E9BAF-81B9-4DA6-A229-AAA9CD00C4CE}"/>
                      </a:ext>
                    </a:extLst>
                  </p:cNvPr>
                  <p:cNvSpPr>
                    <a:spLocks noChangeArrowheads="1"/>
                  </p:cNvSpPr>
                  <p:nvPr/>
                </p:nvSpPr>
                <p:spPr bwMode="auto">
                  <a:xfrm>
                    <a:off x="3456" y="1488"/>
                    <a:ext cx="576" cy="57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grpSp>
            <p:grpSp>
              <p:nvGrpSpPr>
                <p:cNvPr id="46094" name="Group 71">
                  <a:extLst>
                    <a:ext uri="{FF2B5EF4-FFF2-40B4-BE49-F238E27FC236}">
                      <a16:creationId xmlns:a16="http://schemas.microsoft.com/office/drawing/2014/main" id="{91FE139B-8707-490A-A81C-19383FE690DA}"/>
                    </a:ext>
                  </a:extLst>
                </p:cNvPr>
                <p:cNvGrpSpPr>
                  <a:grpSpLocks/>
                </p:cNvGrpSpPr>
                <p:nvPr/>
              </p:nvGrpSpPr>
              <p:grpSpPr bwMode="auto">
                <a:xfrm>
                  <a:off x="576" y="1680"/>
                  <a:ext cx="576" cy="576"/>
                  <a:chOff x="3456" y="1488"/>
                  <a:chExt cx="576" cy="576"/>
                </a:xfrm>
              </p:grpSpPr>
              <p:sp>
                <p:nvSpPr>
                  <p:cNvPr id="46095" name="Oval 72">
                    <a:extLst>
                      <a:ext uri="{FF2B5EF4-FFF2-40B4-BE49-F238E27FC236}">
                        <a16:creationId xmlns:a16="http://schemas.microsoft.com/office/drawing/2014/main" id="{F224F267-BE9F-4AE9-B0C0-0C5887FCD51A}"/>
                      </a:ext>
                    </a:extLst>
                  </p:cNvPr>
                  <p:cNvSpPr>
                    <a:spLocks noChangeArrowheads="1"/>
                  </p:cNvSpPr>
                  <p:nvPr/>
                </p:nvSpPr>
                <p:spPr bwMode="auto">
                  <a:xfrm>
                    <a:off x="3600" y="1632"/>
                    <a:ext cx="288" cy="28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096" name="Oval 73">
                    <a:extLst>
                      <a:ext uri="{FF2B5EF4-FFF2-40B4-BE49-F238E27FC236}">
                        <a16:creationId xmlns:a16="http://schemas.microsoft.com/office/drawing/2014/main" id="{18950D5D-8C4B-4E32-8B58-B623CDE3B610}"/>
                      </a:ext>
                    </a:extLst>
                  </p:cNvPr>
                  <p:cNvSpPr>
                    <a:spLocks noChangeArrowheads="1"/>
                  </p:cNvSpPr>
                  <p:nvPr/>
                </p:nvSpPr>
                <p:spPr bwMode="auto">
                  <a:xfrm>
                    <a:off x="3648" y="1680"/>
                    <a:ext cx="192" cy="192"/>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097" name="Oval 74">
                    <a:extLst>
                      <a:ext uri="{FF2B5EF4-FFF2-40B4-BE49-F238E27FC236}">
                        <a16:creationId xmlns:a16="http://schemas.microsoft.com/office/drawing/2014/main" id="{DE17DE9F-9653-4097-B4BC-D76F8D079756}"/>
                      </a:ext>
                    </a:extLst>
                  </p:cNvPr>
                  <p:cNvSpPr>
                    <a:spLocks noChangeArrowheads="1"/>
                  </p:cNvSpPr>
                  <p:nvPr/>
                </p:nvSpPr>
                <p:spPr bwMode="auto">
                  <a:xfrm>
                    <a:off x="3696" y="1728"/>
                    <a:ext cx="96" cy="9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098" name="Oval 75">
                    <a:extLst>
                      <a:ext uri="{FF2B5EF4-FFF2-40B4-BE49-F238E27FC236}">
                        <a16:creationId xmlns:a16="http://schemas.microsoft.com/office/drawing/2014/main" id="{88F39579-D6B5-45ED-BE06-BFC6E28C515F}"/>
                      </a:ext>
                    </a:extLst>
                  </p:cNvPr>
                  <p:cNvSpPr>
                    <a:spLocks noChangeArrowheads="1"/>
                  </p:cNvSpPr>
                  <p:nvPr/>
                </p:nvSpPr>
                <p:spPr bwMode="auto">
                  <a:xfrm>
                    <a:off x="3720" y="1752"/>
                    <a:ext cx="48" cy="4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099" name="Oval 76">
                    <a:extLst>
                      <a:ext uri="{FF2B5EF4-FFF2-40B4-BE49-F238E27FC236}">
                        <a16:creationId xmlns:a16="http://schemas.microsoft.com/office/drawing/2014/main" id="{6F6AEF70-83C8-4F6A-863B-F539745B0E98}"/>
                      </a:ext>
                    </a:extLst>
                  </p:cNvPr>
                  <p:cNvSpPr>
                    <a:spLocks noChangeArrowheads="1"/>
                  </p:cNvSpPr>
                  <p:nvPr/>
                </p:nvSpPr>
                <p:spPr bwMode="auto">
                  <a:xfrm>
                    <a:off x="3552" y="1584"/>
                    <a:ext cx="384" cy="384"/>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00" name="Oval 77">
                    <a:extLst>
                      <a:ext uri="{FF2B5EF4-FFF2-40B4-BE49-F238E27FC236}">
                        <a16:creationId xmlns:a16="http://schemas.microsoft.com/office/drawing/2014/main" id="{0229BA5B-DA28-4766-8FED-AF7886EB842E}"/>
                      </a:ext>
                    </a:extLst>
                  </p:cNvPr>
                  <p:cNvSpPr>
                    <a:spLocks noChangeArrowheads="1"/>
                  </p:cNvSpPr>
                  <p:nvPr/>
                </p:nvSpPr>
                <p:spPr bwMode="auto">
                  <a:xfrm>
                    <a:off x="3504" y="1536"/>
                    <a:ext cx="480" cy="480"/>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6101" name="Oval 78">
                    <a:extLst>
                      <a:ext uri="{FF2B5EF4-FFF2-40B4-BE49-F238E27FC236}">
                        <a16:creationId xmlns:a16="http://schemas.microsoft.com/office/drawing/2014/main" id="{24178BA3-7FE5-4586-9642-C17CC7BF794C}"/>
                      </a:ext>
                    </a:extLst>
                  </p:cNvPr>
                  <p:cNvSpPr>
                    <a:spLocks noChangeArrowheads="1"/>
                  </p:cNvSpPr>
                  <p:nvPr/>
                </p:nvSpPr>
                <p:spPr bwMode="auto">
                  <a:xfrm>
                    <a:off x="3456" y="1488"/>
                    <a:ext cx="576" cy="57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grpSp>
          </p:grpSp>
        </p:grpSp>
      </p:grpSp>
      <p:sp>
        <p:nvSpPr>
          <p:cNvPr id="46085" name="Text Box 79">
            <a:extLst>
              <a:ext uri="{FF2B5EF4-FFF2-40B4-BE49-F238E27FC236}">
                <a16:creationId xmlns:a16="http://schemas.microsoft.com/office/drawing/2014/main" id="{677896A9-5642-43D5-83EA-6455DF469D1C}"/>
              </a:ext>
            </a:extLst>
          </p:cNvPr>
          <p:cNvSpPr txBox="1">
            <a:spLocks noChangeArrowheads="1"/>
          </p:cNvSpPr>
          <p:nvPr/>
        </p:nvSpPr>
        <p:spPr bwMode="auto">
          <a:xfrm>
            <a:off x="4495800" y="228600"/>
            <a:ext cx="4648200" cy="466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190500" indent="-1905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2000">
                <a:solidFill>
                  <a:schemeClr val="accent2"/>
                </a:solidFill>
                <a:latin typeface="Arial" panose="020B0604020202020204" pitchFamily="34" charset="0"/>
              </a:rPr>
              <a:t>Rhythmische und episodische Kräfte, die im Fasziensystem dissipiert werden:</a:t>
            </a:r>
          </a:p>
          <a:p>
            <a:pPr>
              <a:spcBef>
                <a:spcPct val="0"/>
              </a:spcBef>
            </a:pPr>
            <a:r>
              <a:rPr lang="de-DE" altLang="de-DE" sz="2000" b="0">
                <a:solidFill>
                  <a:schemeClr val="accent2"/>
                </a:solidFill>
                <a:latin typeface="Arial" panose="020B0604020202020204" pitchFamily="34" charset="0"/>
              </a:rPr>
              <a:t>Atmung</a:t>
            </a:r>
          </a:p>
          <a:p>
            <a:pPr>
              <a:spcBef>
                <a:spcPct val="0"/>
              </a:spcBef>
            </a:pPr>
            <a:r>
              <a:rPr lang="de-DE" altLang="de-DE" sz="2000" b="0">
                <a:solidFill>
                  <a:schemeClr val="accent2"/>
                </a:solidFill>
                <a:latin typeface="Arial" panose="020B0604020202020204" pitchFamily="34" charset="0"/>
              </a:rPr>
              <a:t>Herzschlag</a:t>
            </a:r>
          </a:p>
          <a:p>
            <a:pPr>
              <a:spcBef>
                <a:spcPct val="0"/>
              </a:spcBef>
            </a:pPr>
            <a:r>
              <a:rPr lang="de-DE" altLang="de-DE" sz="2000" b="0">
                <a:solidFill>
                  <a:schemeClr val="accent2"/>
                </a:solidFill>
                <a:latin typeface="Arial" panose="020B0604020202020204" pitchFamily="34" charset="0"/>
              </a:rPr>
              <a:t>Hämodynamik</a:t>
            </a:r>
          </a:p>
          <a:p>
            <a:pPr>
              <a:spcBef>
                <a:spcPct val="0"/>
              </a:spcBef>
            </a:pPr>
            <a:r>
              <a:rPr lang="de-DE" altLang="de-DE" sz="2000" b="0">
                <a:solidFill>
                  <a:schemeClr val="accent2"/>
                </a:solidFill>
                <a:latin typeface="Arial" panose="020B0604020202020204" pitchFamily="34" charset="0"/>
              </a:rPr>
              <a:t>Darmperistaltik</a:t>
            </a:r>
          </a:p>
          <a:p>
            <a:pPr>
              <a:spcBef>
                <a:spcPct val="0"/>
              </a:spcBef>
            </a:pPr>
            <a:r>
              <a:rPr lang="de-DE" altLang="de-DE" sz="2000" b="0">
                <a:solidFill>
                  <a:schemeClr val="accent2"/>
                </a:solidFill>
                <a:latin typeface="Arial" panose="020B0604020202020204" pitchFamily="34" charset="0"/>
              </a:rPr>
              <a:t>Peristaltik des Ductus thoracicus</a:t>
            </a:r>
          </a:p>
          <a:p>
            <a:pPr>
              <a:spcBef>
                <a:spcPct val="0"/>
              </a:spcBef>
            </a:pPr>
            <a:r>
              <a:rPr lang="de-DE" altLang="de-DE" sz="2000" b="0">
                <a:solidFill>
                  <a:schemeClr val="accent2"/>
                </a:solidFill>
                <a:latin typeface="Arial" panose="020B0604020202020204" pitchFamily="34" charset="0"/>
              </a:rPr>
              <a:t>willkürliche und unwillkürliche Kontraktionen der Stütz- und Bewegungsmuskulatur</a:t>
            </a:r>
          </a:p>
          <a:p>
            <a:pPr>
              <a:spcBef>
                <a:spcPct val="0"/>
              </a:spcBef>
            </a:pPr>
            <a:r>
              <a:rPr lang="de-DE" altLang="de-DE" sz="2000" b="0">
                <a:solidFill>
                  <a:schemeClr val="accent2"/>
                </a:solidFill>
                <a:latin typeface="Arial" panose="020B0604020202020204" pitchFamily="34" charset="0"/>
              </a:rPr>
              <a:t>Okklusale Krafteinleitung in den Schädel beim Schlucken, Kauen und Bruxismus</a:t>
            </a:r>
          </a:p>
          <a:p>
            <a:pPr>
              <a:spcBef>
                <a:spcPct val="0"/>
              </a:spcBef>
            </a:pPr>
            <a:r>
              <a:rPr lang="de-DE" altLang="de-DE" sz="2000" b="0">
                <a:solidFill>
                  <a:schemeClr val="accent2"/>
                </a:solidFill>
                <a:latin typeface="Arial" panose="020B0604020202020204"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i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106" name="Group 1026">
            <a:extLst>
              <a:ext uri="{FF2B5EF4-FFF2-40B4-BE49-F238E27FC236}">
                <a16:creationId xmlns:a16="http://schemas.microsoft.com/office/drawing/2014/main" id="{2A317575-165B-4164-8E06-3AA72EEB0911}"/>
              </a:ext>
            </a:extLst>
          </p:cNvPr>
          <p:cNvGrpSpPr>
            <a:grpSpLocks/>
          </p:cNvGrpSpPr>
          <p:nvPr/>
        </p:nvGrpSpPr>
        <p:grpSpPr bwMode="auto">
          <a:xfrm>
            <a:off x="4800600" y="3657600"/>
            <a:ext cx="3810000" cy="2133600"/>
            <a:chOff x="3024" y="1584"/>
            <a:chExt cx="2400" cy="1344"/>
          </a:xfrm>
        </p:grpSpPr>
        <p:sp>
          <p:nvSpPr>
            <p:cNvPr id="47128" name="Oval 1027">
              <a:extLst>
                <a:ext uri="{FF2B5EF4-FFF2-40B4-BE49-F238E27FC236}">
                  <a16:creationId xmlns:a16="http://schemas.microsoft.com/office/drawing/2014/main" id="{B4044086-CB3F-4EFF-9ABB-972147BCE1CE}"/>
                </a:ext>
              </a:extLst>
            </p:cNvPr>
            <p:cNvSpPr>
              <a:spLocks noChangeArrowheads="1"/>
            </p:cNvSpPr>
            <p:nvPr/>
          </p:nvSpPr>
          <p:spPr bwMode="auto">
            <a:xfrm>
              <a:off x="3024" y="1872"/>
              <a:ext cx="2400" cy="1056"/>
            </a:xfrm>
            <a:prstGeom prst="ellipse">
              <a:avLst/>
            </a:prstGeom>
            <a:solidFill>
              <a:schemeClr val="bg2"/>
            </a:solidFill>
            <a:ln w="9525">
              <a:solidFill>
                <a:schemeClr val="tx1"/>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7129" name="Rectangle 1028">
              <a:extLst>
                <a:ext uri="{FF2B5EF4-FFF2-40B4-BE49-F238E27FC236}">
                  <a16:creationId xmlns:a16="http://schemas.microsoft.com/office/drawing/2014/main" id="{C2837416-2A2D-426E-80C5-58DD1B2BA1CF}"/>
                </a:ext>
              </a:extLst>
            </p:cNvPr>
            <p:cNvSpPr>
              <a:spLocks noChangeArrowheads="1"/>
            </p:cNvSpPr>
            <p:nvPr/>
          </p:nvSpPr>
          <p:spPr bwMode="auto">
            <a:xfrm>
              <a:off x="3024" y="1584"/>
              <a:ext cx="2400" cy="81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grpSp>
      <p:pic>
        <p:nvPicPr>
          <p:cNvPr id="47107" name="Picture 1029" descr="KL 07a">
            <a:extLst>
              <a:ext uri="{FF2B5EF4-FFF2-40B4-BE49-F238E27FC236}">
                <a16:creationId xmlns:a16="http://schemas.microsoft.com/office/drawing/2014/main" id="{997FA970-221F-4351-B160-42C4D040A7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4799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8" name="Text Box 1106">
            <a:extLst>
              <a:ext uri="{FF2B5EF4-FFF2-40B4-BE49-F238E27FC236}">
                <a16:creationId xmlns:a16="http://schemas.microsoft.com/office/drawing/2014/main" id="{6B2D6E06-68D6-4FA1-9944-FDE4E7F159BF}"/>
              </a:ext>
            </a:extLst>
          </p:cNvPr>
          <p:cNvSpPr txBox="1">
            <a:spLocks noChangeArrowheads="1"/>
          </p:cNvSpPr>
          <p:nvPr/>
        </p:nvSpPr>
        <p:spPr bwMode="auto">
          <a:xfrm>
            <a:off x="4495800" y="228600"/>
            <a:ext cx="46482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de-DE" altLang="de-DE" sz="2400">
                <a:solidFill>
                  <a:schemeClr val="hlink"/>
                </a:solidFill>
                <a:latin typeface="Arial" panose="020B0604020202020204" pitchFamily="34" charset="0"/>
              </a:rPr>
              <a:t>Faszienrhythmus</a:t>
            </a:r>
          </a:p>
          <a:p>
            <a:pPr algn="ctr">
              <a:spcBef>
                <a:spcPct val="0"/>
              </a:spcBef>
              <a:buFontTx/>
              <a:buNone/>
            </a:pPr>
            <a:r>
              <a:rPr lang="de-DE" altLang="de-DE" sz="2400">
                <a:solidFill>
                  <a:schemeClr val="hlink"/>
                </a:solidFill>
                <a:latin typeface="Arial" panose="020B0604020202020204" pitchFamily="34" charset="0"/>
              </a:rPr>
              <a:t>= Kraniosakraler Rhythmus</a:t>
            </a:r>
          </a:p>
        </p:txBody>
      </p:sp>
      <p:sp>
        <p:nvSpPr>
          <p:cNvPr id="47109" name="Oval 1107">
            <a:extLst>
              <a:ext uri="{FF2B5EF4-FFF2-40B4-BE49-F238E27FC236}">
                <a16:creationId xmlns:a16="http://schemas.microsoft.com/office/drawing/2014/main" id="{AE2116B5-05FF-42D0-86F7-E8B9E9880FE8}"/>
              </a:ext>
            </a:extLst>
          </p:cNvPr>
          <p:cNvSpPr>
            <a:spLocks noChangeArrowheads="1"/>
          </p:cNvSpPr>
          <p:nvPr/>
        </p:nvSpPr>
        <p:spPr bwMode="auto">
          <a:xfrm>
            <a:off x="4800600" y="2819400"/>
            <a:ext cx="3810000" cy="1676400"/>
          </a:xfrm>
          <a:prstGeom prst="ellipse">
            <a:avLst/>
          </a:prstGeom>
          <a:solidFill>
            <a:srgbClr val="CCECFF"/>
          </a:solidFill>
          <a:ln w="9525">
            <a:solidFill>
              <a:schemeClr val="tx1"/>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7110" name="Line 1108">
            <a:extLst>
              <a:ext uri="{FF2B5EF4-FFF2-40B4-BE49-F238E27FC236}">
                <a16:creationId xmlns:a16="http://schemas.microsoft.com/office/drawing/2014/main" id="{048431A2-B214-474D-B9D4-68F9DE168710}"/>
              </a:ext>
            </a:extLst>
          </p:cNvPr>
          <p:cNvSpPr>
            <a:spLocks noChangeShapeType="1"/>
          </p:cNvSpPr>
          <p:nvPr/>
        </p:nvSpPr>
        <p:spPr bwMode="auto">
          <a:xfrm>
            <a:off x="4800600" y="3657600"/>
            <a:ext cx="0" cy="1371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47111" name="Line 1109">
            <a:extLst>
              <a:ext uri="{FF2B5EF4-FFF2-40B4-BE49-F238E27FC236}">
                <a16:creationId xmlns:a16="http://schemas.microsoft.com/office/drawing/2014/main" id="{8FA95680-3C8D-43CB-8C70-E66024C7B540}"/>
              </a:ext>
            </a:extLst>
          </p:cNvPr>
          <p:cNvSpPr>
            <a:spLocks noChangeShapeType="1"/>
          </p:cNvSpPr>
          <p:nvPr/>
        </p:nvSpPr>
        <p:spPr bwMode="auto">
          <a:xfrm>
            <a:off x="8610600" y="3657600"/>
            <a:ext cx="0" cy="1371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grpSp>
        <p:nvGrpSpPr>
          <p:cNvPr id="3" name="Group 1121">
            <a:extLst>
              <a:ext uri="{FF2B5EF4-FFF2-40B4-BE49-F238E27FC236}">
                <a16:creationId xmlns:a16="http://schemas.microsoft.com/office/drawing/2014/main" id="{D0F973F3-2256-40EC-AFC4-02EBF3842BBB}"/>
              </a:ext>
            </a:extLst>
          </p:cNvPr>
          <p:cNvGrpSpPr>
            <a:grpSpLocks/>
          </p:cNvGrpSpPr>
          <p:nvPr/>
        </p:nvGrpSpPr>
        <p:grpSpPr bwMode="auto">
          <a:xfrm>
            <a:off x="6400800" y="1600200"/>
            <a:ext cx="146050" cy="1600200"/>
            <a:chOff x="4032" y="1008"/>
            <a:chExt cx="92" cy="1008"/>
          </a:xfrm>
        </p:grpSpPr>
        <p:sp>
          <p:nvSpPr>
            <p:cNvPr id="47126" name="Freeform 1122">
              <a:extLst>
                <a:ext uri="{FF2B5EF4-FFF2-40B4-BE49-F238E27FC236}">
                  <a16:creationId xmlns:a16="http://schemas.microsoft.com/office/drawing/2014/main" id="{D16C4D61-1B67-4D4C-B1B5-E7F667DC025E}"/>
                </a:ext>
              </a:extLst>
            </p:cNvPr>
            <p:cNvSpPr>
              <a:spLocks/>
            </p:cNvSpPr>
            <p:nvPr/>
          </p:nvSpPr>
          <p:spPr bwMode="auto">
            <a:xfrm>
              <a:off x="4032" y="1008"/>
              <a:ext cx="92" cy="79"/>
            </a:xfrm>
            <a:custGeom>
              <a:avLst/>
              <a:gdLst>
                <a:gd name="T0" fmla="*/ 33 w 92"/>
                <a:gd name="T1" fmla="*/ 4 h 79"/>
                <a:gd name="T2" fmla="*/ 15 w 92"/>
                <a:gd name="T3" fmla="*/ 15 h 79"/>
                <a:gd name="T4" fmla="*/ 9 w 92"/>
                <a:gd name="T5" fmla="*/ 31 h 79"/>
                <a:gd name="T6" fmla="*/ 12 w 92"/>
                <a:gd name="T7" fmla="*/ 60 h 79"/>
                <a:gd name="T8" fmla="*/ 26 w 92"/>
                <a:gd name="T9" fmla="*/ 57 h 79"/>
                <a:gd name="T10" fmla="*/ 35 w 92"/>
                <a:gd name="T11" fmla="*/ 64 h 79"/>
                <a:gd name="T12" fmla="*/ 47 w 92"/>
                <a:gd name="T13" fmla="*/ 79 h 79"/>
                <a:gd name="T14" fmla="*/ 84 w 92"/>
                <a:gd name="T15" fmla="*/ 67 h 79"/>
                <a:gd name="T16" fmla="*/ 92 w 92"/>
                <a:gd name="T17" fmla="*/ 37 h 79"/>
                <a:gd name="T18" fmla="*/ 81 w 92"/>
                <a:gd name="T19" fmla="*/ 18 h 79"/>
                <a:gd name="T20" fmla="*/ 75 w 92"/>
                <a:gd name="T21" fmla="*/ 0 h 79"/>
                <a:gd name="T22" fmla="*/ 59 w 92"/>
                <a:gd name="T23" fmla="*/ 6 h 79"/>
                <a:gd name="T24" fmla="*/ 33 w 92"/>
                <a:gd name="T25" fmla="*/ 4 h 7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2"/>
                <a:gd name="T40" fmla="*/ 0 h 79"/>
                <a:gd name="T41" fmla="*/ 92 w 92"/>
                <a:gd name="T42" fmla="*/ 79 h 7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2" h="79">
                  <a:moveTo>
                    <a:pt x="33" y="4"/>
                  </a:moveTo>
                  <a:cubicBezTo>
                    <a:pt x="26" y="7"/>
                    <a:pt x="22" y="12"/>
                    <a:pt x="15" y="15"/>
                  </a:cubicBezTo>
                  <a:cubicBezTo>
                    <a:pt x="13" y="20"/>
                    <a:pt x="12" y="26"/>
                    <a:pt x="9" y="31"/>
                  </a:cubicBezTo>
                  <a:cubicBezTo>
                    <a:pt x="7" y="41"/>
                    <a:pt x="0" y="54"/>
                    <a:pt x="12" y="60"/>
                  </a:cubicBezTo>
                  <a:cubicBezTo>
                    <a:pt x="17" y="59"/>
                    <a:pt x="21" y="56"/>
                    <a:pt x="26" y="57"/>
                  </a:cubicBezTo>
                  <a:cubicBezTo>
                    <a:pt x="30" y="58"/>
                    <a:pt x="35" y="64"/>
                    <a:pt x="35" y="64"/>
                  </a:cubicBezTo>
                  <a:cubicBezTo>
                    <a:pt x="43" y="77"/>
                    <a:pt x="39" y="72"/>
                    <a:pt x="47" y="79"/>
                  </a:cubicBezTo>
                  <a:cubicBezTo>
                    <a:pt x="64" y="78"/>
                    <a:pt x="65" y="69"/>
                    <a:pt x="84" y="67"/>
                  </a:cubicBezTo>
                  <a:cubicBezTo>
                    <a:pt x="88" y="58"/>
                    <a:pt x="89" y="47"/>
                    <a:pt x="92" y="37"/>
                  </a:cubicBezTo>
                  <a:cubicBezTo>
                    <a:pt x="90" y="30"/>
                    <a:pt x="84" y="25"/>
                    <a:pt x="81" y="18"/>
                  </a:cubicBezTo>
                  <a:cubicBezTo>
                    <a:pt x="85" y="12"/>
                    <a:pt x="83" y="2"/>
                    <a:pt x="75" y="0"/>
                  </a:cubicBezTo>
                  <a:cubicBezTo>
                    <a:pt x="68" y="1"/>
                    <a:pt x="64" y="2"/>
                    <a:pt x="59" y="6"/>
                  </a:cubicBezTo>
                  <a:cubicBezTo>
                    <a:pt x="49" y="2"/>
                    <a:pt x="44" y="3"/>
                    <a:pt x="33" y="4"/>
                  </a:cubicBezTo>
                  <a:close/>
                </a:path>
              </a:pathLst>
            </a:custGeom>
            <a:solidFill>
              <a:schemeClr val="tx1"/>
            </a:solidFill>
            <a:ln w="9525">
              <a:solidFill>
                <a:schemeClr val="tx1"/>
              </a:solidFill>
              <a:round/>
              <a:headEnd/>
              <a:tailEnd/>
            </a:ln>
          </p:spPr>
          <p:txBody>
            <a:bodyPr lIns="92075" tIns="46038" rIns="92075" bIns="46038" anchor="ctr"/>
            <a:lstStyle/>
            <a:p>
              <a:endParaRPr lang="de-DE"/>
            </a:p>
          </p:txBody>
        </p:sp>
        <p:sp>
          <p:nvSpPr>
            <p:cNvPr id="47127" name="Line 1123">
              <a:extLst>
                <a:ext uri="{FF2B5EF4-FFF2-40B4-BE49-F238E27FC236}">
                  <a16:creationId xmlns:a16="http://schemas.microsoft.com/office/drawing/2014/main" id="{16AF2144-384F-4DCD-9149-CA474071510C}"/>
                </a:ext>
              </a:extLst>
            </p:cNvPr>
            <p:cNvSpPr>
              <a:spLocks noChangeShapeType="1"/>
            </p:cNvSpPr>
            <p:nvPr/>
          </p:nvSpPr>
          <p:spPr bwMode="auto">
            <a:xfrm>
              <a:off x="4080" y="1056"/>
              <a:ext cx="0" cy="96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lstStyle/>
            <a:p>
              <a:endParaRPr lang="de-DE"/>
            </a:p>
          </p:txBody>
        </p:sp>
      </p:grpSp>
      <p:grpSp>
        <p:nvGrpSpPr>
          <p:cNvPr id="4" name="Group 1124">
            <a:extLst>
              <a:ext uri="{FF2B5EF4-FFF2-40B4-BE49-F238E27FC236}">
                <a16:creationId xmlns:a16="http://schemas.microsoft.com/office/drawing/2014/main" id="{E721AF3A-39A7-4524-ADC3-F888F4F76F24}"/>
              </a:ext>
            </a:extLst>
          </p:cNvPr>
          <p:cNvGrpSpPr>
            <a:grpSpLocks/>
          </p:cNvGrpSpPr>
          <p:nvPr/>
        </p:nvGrpSpPr>
        <p:grpSpPr bwMode="auto">
          <a:xfrm>
            <a:off x="5257800" y="1828800"/>
            <a:ext cx="2889250" cy="2057400"/>
            <a:chOff x="3312" y="1152"/>
            <a:chExt cx="1820" cy="1296"/>
          </a:xfrm>
        </p:grpSpPr>
        <p:grpSp>
          <p:nvGrpSpPr>
            <p:cNvPr id="47114" name="Group 1125">
              <a:extLst>
                <a:ext uri="{FF2B5EF4-FFF2-40B4-BE49-F238E27FC236}">
                  <a16:creationId xmlns:a16="http://schemas.microsoft.com/office/drawing/2014/main" id="{F0616B15-9A0B-489A-AD35-5BE84B9FDD18}"/>
                </a:ext>
              </a:extLst>
            </p:cNvPr>
            <p:cNvGrpSpPr>
              <a:grpSpLocks/>
            </p:cNvGrpSpPr>
            <p:nvPr/>
          </p:nvGrpSpPr>
          <p:grpSpPr bwMode="auto">
            <a:xfrm>
              <a:off x="3696" y="1152"/>
              <a:ext cx="92" cy="1008"/>
              <a:chOff x="4032" y="1008"/>
              <a:chExt cx="92" cy="1008"/>
            </a:xfrm>
          </p:grpSpPr>
          <p:sp>
            <p:nvSpPr>
              <p:cNvPr id="47124" name="Freeform 1126">
                <a:extLst>
                  <a:ext uri="{FF2B5EF4-FFF2-40B4-BE49-F238E27FC236}">
                    <a16:creationId xmlns:a16="http://schemas.microsoft.com/office/drawing/2014/main" id="{A1BA06E3-BAEB-4B36-8B92-87274D58C5D3}"/>
                  </a:ext>
                </a:extLst>
              </p:cNvPr>
              <p:cNvSpPr>
                <a:spLocks/>
              </p:cNvSpPr>
              <p:nvPr/>
            </p:nvSpPr>
            <p:spPr bwMode="auto">
              <a:xfrm>
                <a:off x="4032" y="1008"/>
                <a:ext cx="92" cy="79"/>
              </a:xfrm>
              <a:custGeom>
                <a:avLst/>
                <a:gdLst>
                  <a:gd name="T0" fmla="*/ 33 w 92"/>
                  <a:gd name="T1" fmla="*/ 4 h 79"/>
                  <a:gd name="T2" fmla="*/ 15 w 92"/>
                  <a:gd name="T3" fmla="*/ 15 h 79"/>
                  <a:gd name="T4" fmla="*/ 9 w 92"/>
                  <a:gd name="T5" fmla="*/ 31 h 79"/>
                  <a:gd name="T6" fmla="*/ 12 w 92"/>
                  <a:gd name="T7" fmla="*/ 60 h 79"/>
                  <a:gd name="T8" fmla="*/ 26 w 92"/>
                  <a:gd name="T9" fmla="*/ 57 h 79"/>
                  <a:gd name="T10" fmla="*/ 35 w 92"/>
                  <a:gd name="T11" fmla="*/ 64 h 79"/>
                  <a:gd name="T12" fmla="*/ 47 w 92"/>
                  <a:gd name="T13" fmla="*/ 79 h 79"/>
                  <a:gd name="T14" fmla="*/ 84 w 92"/>
                  <a:gd name="T15" fmla="*/ 67 h 79"/>
                  <a:gd name="T16" fmla="*/ 92 w 92"/>
                  <a:gd name="T17" fmla="*/ 37 h 79"/>
                  <a:gd name="T18" fmla="*/ 81 w 92"/>
                  <a:gd name="T19" fmla="*/ 18 h 79"/>
                  <a:gd name="T20" fmla="*/ 75 w 92"/>
                  <a:gd name="T21" fmla="*/ 0 h 79"/>
                  <a:gd name="T22" fmla="*/ 59 w 92"/>
                  <a:gd name="T23" fmla="*/ 6 h 79"/>
                  <a:gd name="T24" fmla="*/ 33 w 92"/>
                  <a:gd name="T25" fmla="*/ 4 h 7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2"/>
                  <a:gd name="T40" fmla="*/ 0 h 79"/>
                  <a:gd name="T41" fmla="*/ 92 w 92"/>
                  <a:gd name="T42" fmla="*/ 79 h 7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2" h="79">
                    <a:moveTo>
                      <a:pt x="33" y="4"/>
                    </a:moveTo>
                    <a:cubicBezTo>
                      <a:pt x="26" y="7"/>
                      <a:pt x="22" y="12"/>
                      <a:pt x="15" y="15"/>
                    </a:cubicBezTo>
                    <a:cubicBezTo>
                      <a:pt x="13" y="20"/>
                      <a:pt x="12" y="26"/>
                      <a:pt x="9" y="31"/>
                    </a:cubicBezTo>
                    <a:cubicBezTo>
                      <a:pt x="7" y="41"/>
                      <a:pt x="0" y="54"/>
                      <a:pt x="12" y="60"/>
                    </a:cubicBezTo>
                    <a:cubicBezTo>
                      <a:pt x="17" y="59"/>
                      <a:pt x="21" y="56"/>
                      <a:pt x="26" y="57"/>
                    </a:cubicBezTo>
                    <a:cubicBezTo>
                      <a:pt x="30" y="58"/>
                      <a:pt x="35" y="64"/>
                      <a:pt x="35" y="64"/>
                    </a:cubicBezTo>
                    <a:cubicBezTo>
                      <a:pt x="43" y="77"/>
                      <a:pt x="39" y="72"/>
                      <a:pt x="47" y="79"/>
                    </a:cubicBezTo>
                    <a:cubicBezTo>
                      <a:pt x="64" y="78"/>
                      <a:pt x="65" y="69"/>
                      <a:pt x="84" y="67"/>
                    </a:cubicBezTo>
                    <a:cubicBezTo>
                      <a:pt x="88" y="58"/>
                      <a:pt x="89" y="47"/>
                      <a:pt x="92" y="37"/>
                    </a:cubicBezTo>
                    <a:cubicBezTo>
                      <a:pt x="90" y="30"/>
                      <a:pt x="84" y="25"/>
                      <a:pt x="81" y="18"/>
                    </a:cubicBezTo>
                    <a:cubicBezTo>
                      <a:pt x="85" y="12"/>
                      <a:pt x="83" y="2"/>
                      <a:pt x="75" y="0"/>
                    </a:cubicBezTo>
                    <a:cubicBezTo>
                      <a:pt x="68" y="1"/>
                      <a:pt x="64" y="2"/>
                      <a:pt x="59" y="6"/>
                    </a:cubicBezTo>
                    <a:cubicBezTo>
                      <a:pt x="49" y="2"/>
                      <a:pt x="44" y="3"/>
                      <a:pt x="33" y="4"/>
                    </a:cubicBezTo>
                    <a:close/>
                  </a:path>
                </a:pathLst>
              </a:custGeom>
              <a:solidFill>
                <a:schemeClr val="tx1"/>
              </a:solidFill>
              <a:ln w="9525">
                <a:solidFill>
                  <a:schemeClr val="tx1"/>
                </a:solidFill>
                <a:round/>
                <a:headEnd/>
                <a:tailEnd/>
              </a:ln>
            </p:spPr>
            <p:txBody>
              <a:bodyPr lIns="92075" tIns="46038" rIns="92075" bIns="46038" anchor="ctr"/>
              <a:lstStyle/>
              <a:p>
                <a:endParaRPr lang="de-DE"/>
              </a:p>
            </p:txBody>
          </p:sp>
          <p:sp>
            <p:nvSpPr>
              <p:cNvPr id="47125" name="Line 1127">
                <a:extLst>
                  <a:ext uri="{FF2B5EF4-FFF2-40B4-BE49-F238E27FC236}">
                    <a16:creationId xmlns:a16="http://schemas.microsoft.com/office/drawing/2014/main" id="{5CA758C7-2D6F-4B2C-93E5-449EBE7ECD6C}"/>
                  </a:ext>
                </a:extLst>
              </p:cNvPr>
              <p:cNvSpPr>
                <a:spLocks noChangeShapeType="1"/>
              </p:cNvSpPr>
              <p:nvPr/>
            </p:nvSpPr>
            <p:spPr bwMode="auto">
              <a:xfrm>
                <a:off x="4080" y="1056"/>
                <a:ext cx="0" cy="96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lstStyle/>
              <a:p>
                <a:endParaRPr lang="de-DE"/>
              </a:p>
            </p:txBody>
          </p:sp>
        </p:grpSp>
        <p:grpSp>
          <p:nvGrpSpPr>
            <p:cNvPr id="47115" name="Group 1128">
              <a:extLst>
                <a:ext uri="{FF2B5EF4-FFF2-40B4-BE49-F238E27FC236}">
                  <a16:creationId xmlns:a16="http://schemas.microsoft.com/office/drawing/2014/main" id="{42544318-A37D-4069-BF02-2B03B2AF42C8}"/>
                </a:ext>
              </a:extLst>
            </p:cNvPr>
            <p:cNvGrpSpPr>
              <a:grpSpLocks/>
            </p:cNvGrpSpPr>
            <p:nvPr/>
          </p:nvGrpSpPr>
          <p:grpSpPr bwMode="auto">
            <a:xfrm>
              <a:off x="3312" y="1440"/>
              <a:ext cx="92" cy="1008"/>
              <a:chOff x="4032" y="1008"/>
              <a:chExt cx="92" cy="1008"/>
            </a:xfrm>
          </p:grpSpPr>
          <p:sp>
            <p:nvSpPr>
              <p:cNvPr id="47122" name="Freeform 1129">
                <a:extLst>
                  <a:ext uri="{FF2B5EF4-FFF2-40B4-BE49-F238E27FC236}">
                    <a16:creationId xmlns:a16="http://schemas.microsoft.com/office/drawing/2014/main" id="{77D2DCEF-0391-4A64-8046-7F47313EC785}"/>
                  </a:ext>
                </a:extLst>
              </p:cNvPr>
              <p:cNvSpPr>
                <a:spLocks/>
              </p:cNvSpPr>
              <p:nvPr/>
            </p:nvSpPr>
            <p:spPr bwMode="auto">
              <a:xfrm>
                <a:off x="4032" y="1008"/>
                <a:ext cx="92" cy="79"/>
              </a:xfrm>
              <a:custGeom>
                <a:avLst/>
                <a:gdLst>
                  <a:gd name="T0" fmla="*/ 33 w 92"/>
                  <a:gd name="T1" fmla="*/ 4 h 79"/>
                  <a:gd name="T2" fmla="*/ 15 w 92"/>
                  <a:gd name="T3" fmla="*/ 15 h 79"/>
                  <a:gd name="T4" fmla="*/ 9 w 92"/>
                  <a:gd name="T5" fmla="*/ 31 h 79"/>
                  <a:gd name="T6" fmla="*/ 12 w 92"/>
                  <a:gd name="T7" fmla="*/ 60 h 79"/>
                  <a:gd name="T8" fmla="*/ 26 w 92"/>
                  <a:gd name="T9" fmla="*/ 57 h 79"/>
                  <a:gd name="T10" fmla="*/ 35 w 92"/>
                  <a:gd name="T11" fmla="*/ 64 h 79"/>
                  <a:gd name="T12" fmla="*/ 47 w 92"/>
                  <a:gd name="T13" fmla="*/ 79 h 79"/>
                  <a:gd name="T14" fmla="*/ 84 w 92"/>
                  <a:gd name="T15" fmla="*/ 67 h 79"/>
                  <a:gd name="T16" fmla="*/ 92 w 92"/>
                  <a:gd name="T17" fmla="*/ 37 h 79"/>
                  <a:gd name="T18" fmla="*/ 81 w 92"/>
                  <a:gd name="T19" fmla="*/ 18 h 79"/>
                  <a:gd name="T20" fmla="*/ 75 w 92"/>
                  <a:gd name="T21" fmla="*/ 0 h 79"/>
                  <a:gd name="T22" fmla="*/ 59 w 92"/>
                  <a:gd name="T23" fmla="*/ 6 h 79"/>
                  <a:gd name="T24" fmla="*/ 33 w 92"/>
                  <a:gd name="T25" fmla="*/ 4 h 7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2"/>
                  <a:gd name="T40" fmla="*/ 0 h 79"/>
                  <a:gd name="T41" fmla="*/ 92 w 92"/>
                  <a:gd name="T42" fmla="*/ 79 h 7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2" h="79">
                    <a:moveTo>
                      <a:pt x="33" y="4"/>
                    </a:moveTo>
                    <a:cubicBezTo>
                      <a:pt x="26" y="7"/>
                      <a:pt x="22" y="12"/>
                      <a:pt x="15" y="15"/>
                    </a:cubicBezTo>
                    <a:cubicBezTo>
                      <a:pt x="13" y="20"/>
                      <a:pt x="12" y="26"/>
                      <a:pt x="9" y="31"/>
                    </a:cubicBezTo>
                    <a:cubicBezTo>
                      <a:pt x="7" y="41"/>
                      <a:pt x="0" y="54"/>
                      <a:pt x="12" y="60"/>
                    </a:cubicBezTo>
                    <a:cubicBezTo>
                      <a:pt x="17" y="59"/>
                      <a:pt x="21" y="56"/>
                      <a:pt x="26" y="57"/>
                    </a:cubicBezTo>
                    <a:cubicBezTo>
                      <a:pt x="30" y="58"/>
                      <a:pt x="35" y="64"/>
                      <a:pt x="35" y="64"/>
                    </a:cubicBezTo>
                    <a:cubicBezTo>
                      <a:pt x="43" y="77"/>
                      <a:pt x="39" y="72"/>
                      <a:pt x="47" y="79"/>
                    </a:cubicBezTo>
                    <a:cubicBezTo>
                      <a:pt x="64" y="78"/>
                      <a:pt x="65" y="69"/>
                      <a:pt x="84" y="67"/>
                    </a:cubicBezTo>
                    <a:cubicBezTo>
                      <a:pt x="88" y="58"/>
                      <a:pt x="89" y="47"/>
                      <a:pt x="92" y="37"/>
                    </a:cubicBezTo>
                    <a:cubicBezTo>
                      <a:pt x="90" y="30"/>
                      <a:pt x="84" y="25"/>
                      <a:pt x="81" y="18"/>
                    </a:cubicBezTo>
                    <a:cubicBezTo>
                      <a:pt x="85" y="12"/>
                      <a:pt x="83" y="2"/>
                      <a:pt x="75" y="0"/>
                    </a:cubicBezTo>
                    <a:cubicBezTo>
                      <a:pt x="68" y="1"/>
                      <a:pt x="64" y="2"/>
                      <a:pt x="59" y="6"/>
                    </a:cubicBezTo>
                    <a:cubicBezTo>
                      <a:pt x="49" y="2"/>
                      <a:pt x="44" y="3"/>
                      <a:pt x="33" y="4"/>
                    </a:cubicBezTo>
                    <a:close/>
                  </a:path>
                </a:pathLst>
              </a:custGeom>
              <a:solidFill>
                <a:schemeClr val="tx1"/>
              </a:solidFill>
              <a:ln w="9525">
                <a:solidFill>
                  <a:schemeClr val="tx1"/>
                </a:solidFill>
                <a:round/>
                <a:headEnd/>
                <a:tailEnd/>
              </a:ln>
            </p:spPr>
            <p:txBody>
              <a:bodyPr lIns="92075" tIns="46038" rIns="92075" bIns="46038" anchor="ctr"/>
              <a:lstStyle/>
              <a:p>
                <a:endParaRPr lang="de-DE"/>
              </a:p>
            </p:txBody>
          </p:sp>
          <p:sp>
            <p:nvSpPr>
              <p:cNvPr id="47123" name="Line 1130">
                <a:extLst>
                  <a:ext uri="{FF2B5EF4-FFF2-40B4-BE49-F238E27FC236}">
                    <a16:creationId xmlns:a16="http://schemas.microsoft.com/office/drawing/2014/main" id="{4094838E-7493-4910-A953-D0B24B448134}"/>
                  </a:ext>
                </a:extLst>
              </p:cNvPr>
              <p:cNvSpPr>
                <a:spLocks noChangeShapeType="1"/>
              </p:cNvSpPr>
              <p:nvPr/>
            </p:nvSpPr>
            <p:spPr bwMode="auto">
              <a:xfrm>
                <a:off x="4080" y="1056"/>
                <a:ext cx="0" cy="96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lstStyle/>
              <a:p>
                <a:endParaRPr lang="de-DE"/>
              </a:p>
            </p:txBody>
          </p:sp>
        </p:grpSp>
        <p:grpSp>
          <p:nvGrpSpPr>
            <p:cNvPr id="47116" name="Group 1131">
              <a:extLst>
                <a:ext uri="{FF2B5EF4-FFF2-40B4-BE49-F238E27FC236}">
                  <a16:creationId xmlns:a16="http://schemas.microsoft.com/office/drawing/2014/main" id="{E702DECB-D798-4B3C-A14E-9BB0F53E827F}"/>
                </a:ext>
              </a:extLst>
            </p:cNvPr>
            <p:cNvGrpSpPr>
              <a:grpSpLocks/>
            </p:cNvGrpSpPr>
            <p:nvPr/>
          </p:nvGrpSpPr>
          <p:grpSpPr bwMode="auto">
            <a:xfrm>
              <a:off x="4752" y="1440"/>
              <a:ext cx="92" cy="1008"/>
              <a:chOff x="4032" y="1008"/>
              <a:chExt cx="92" cy="1008"/>
            </a:xfrm>
          </p:grpSpPr>
          <p:sp>
            <p:nvSpPr>
              <p:cNvPr id="47120" name="Freeform 1132">
                <a:extLst>
                  <a:ext uri="{FF2B5EF4-FFF2-40B4-BE49-F238E27FC236}">
                    <a16:creationId xmlns:a16="http://schemas.microsoft.com/office/drawing/2014/main" id="{C1DA98F4-C620-45C8-B5D3-A628875123CD}"/>
                  </a:ext>
                </a:extLst>
              </p:cNvPr>
              <p:cNvSpPr>
                <a:spLocks/>
              </p:cNvSpPr>
              <p:nvPr/>
            </p:nvSpPr>
            <p:spPr bwMode="auto">
              <a:xfrm>
                <a:off x="4032" y="1008"/>
                <a:ext cx="92" cy="79"/>
              </a:xfrm>
              <a:custGeom>
                <a:avLst/>
                <a:gdLst>
                  <a:gd name="T0" fmla="*/ 33 w 92"/>
                  <a:gd name="T1" fmla="*/ 4 h 79"/>
                  <a:gd name="T2" fmla="*/ 15 w 92"/>
                  <a:gd name="T3" fmla="*/ 15 h 79"/>
                  <a:gd name="T4" fmla="*/ 9 w 92"/>
                  <a:gd name="T5" fmla="*/ 31 h 79"/>
                  <a:gd name="T6" fmla="*/ 12 w 92"/>
                  <a:gd name="T7" fmla="*/ 60 h 79"/>
                  <a:gd name="T8" fmla="*/ 26 w 92"/>
                  <a:gd name="T9" fmla="*/ 57 h 79"/>
                  <a:gd name="T10" fmla="*/ 35 w 92"/>
                  <a:gd name="T11" fmla="*/ 64 h 79"/>
                  <a:gd name="T12" fmla="*/ 47 w 92"/>
                  <a:gd name="T13" fmla="*/ 79 h 79"/>
                  <a:gd name="T14" fmla="*/ 84 w 92"/>
                  <a:gd name="T15" fmla="*/ 67 h 79"/>
                  <a:gd name="T16" fmla="*/ 92 w 92"/>
                  <a:gd name="T17" fmla="*/ 37 h 79"/>
                  <a:gd name="T18" fmla="*/ 81 w 92"/>
                  <a:gd name="T19" fmla="*/ 18 h 79"/>
                  <a:gd name="T20" fmla="*/ 75 w 92"/>
                  <a:gd name="T21" fmla="*/ 0 h 79"/>
                  <a:gd name="T22" fmla="*/ 59 w 92"/>
                  <a:gd name="T23" fmla="*/ 6 h 79"/>
                  <a:gd name="T24" fmla="*/ 33 w 92"/>
                  <a:gd name="T25" fmla="*/ 4 h 7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2"/>
                  <a:gd name="T40" fmla="*/ 0 h 79"/>
                  <a:gd name="T41" fmla="*/ 92 w 92"/>
                  <a:gd name="T42" fmla="*/ 79 h 7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2" h="79">
                    <a:moveTo>
                      <a:pt x="33" y="4"/>
                    </a:moveTo>
                    <a:cubicBezTo>
                      <a:pt x="26" y="7"/>
                      <a:pt x="22" y="12"/>
                      <a:pt x="15" y="15"/>
                    </a:cubicBezTo>
                    <a:cubicBezTo>
                      <a:pt x="13" y="20"/>
                      <a:pt x="12" y="26"/>
                      <a:pt x="9" y="31"/>
                    </a:cubicBezTo>
                    <a:cubicBezTo>
                      <a:pt x="7" y="41"/>
                      <a:pt x="0" y="54"/>
                      <a:pt x="12" y="60"/>
                    </a:cubicBezTo>
                    <a:cubicBezTo>
                      <a:pt x="17" y="59"/>
                      <a:pt x="21" y="56"/>
                      <a:pt x="26" y="57"/>
                    </a:cubicBezTo>
                    <a:cubicBezTo>
                      <a:pt x="30" y="58"/>
                      <a:pt x="35" y="64"/>
                      <a:pt x="35" y="64"/>
                    </a:cubicBezTo>
                    <a:cubicBezTo>
                      <a:pt x="43" y="77"/>
                      <a:pt x="39" y="72"/>
                      <a:pt x="47" y="79"/>
                    </a:cubicBezTo>
                    <a:cubicBezTo>
                      <a:pt x="64" y="78"/>
                      <a:pt x="65" y="69"/>
                      <a:pt x="84" y="67"/>
                    </a:cubicBezTo>
                    <a:cubicBezTo>
                      <a:pt x="88" y="58"/>
                      <a:pt x="89" y="47"/>
                      <a:pt x="92" y="37"/>
                    </a:cubicBezTo>
                    <a:cubicBezTo>
                      <a:pt x="90" y="30"/>
                      <a:pt x="84" y="25"/>
                      <a:pt x="81" y="18"/>
                    </a:cubicBezTo>
                    <a:cubicBezTo>
                      <a:pt x="85" y="12"/>
                      <a:pt x="83" y="2"/>
                      <a:pt x="75" y="0"/>
                    </a:cubicBezTo>
                    <a:cubicBezTo>
                      <a:pt x="68" y="1"/>
                      <a:pt x="64" y="2"/>
                      <a:pt x="59" y="6"/>
                    </a:cubicBezTo>
                    <a:cubicBezTo>
                      <a:pt x="49" y="2"/>
                      <a:pt x="44" y="3"/>
                      <a:pt x="33" y="4"/>
                    </a:cubicBezTo>
                    <a:close/>
                  </a:path>
                </a:pathLst>
              </a:custGeom>
              <a:solidFill>
                <a:schemeClr val="tx1"/>
              </a:solidFill>
              <a:ln w="9525">
                <a:solidFill>
                  <a:schemeClr val="tx1"/>
                </a:solidFill>
                <a:round/>
                <a:headEnd/>
                <a:tailEnd/>
              </a:ln>
            </p:spPr>
            <p:txBody>
              <a:bodyPr lIns="92075" tIns="46038" rIns="92075" bIns="46038" anchor="ctr"/>
              <a:lstStyle/>
              <a:p>
                <a:endParaRPr lang="de-DE"/>
              </a:p>
            </p:txBody>
          </p:sp>
          <p:sp>
            <p:nvSpPr>
              <p:cNvPr id="47121" name="Line 1133">
                <a:extLst>
                  <a:ext uri="{FF2B5EF4-FFF2-40B4-BE49-F238E27FC236}">
                    <a16:creationId xmlns:a16="http://schemas.microsoft.com/office/drawing/2014/main" id="{CBDCDF49-5C49-422F-A460-3FAD7633BBD0}"/>
                  </a:ext>
                </a:extLst>
              </p:cNvPr>
              <p:cNvSpPr>
                <a:spLocks noChangeShapeType="1"/>
              </p:cNvSpPr>
              <p:nvPr/>
            </p:nvSpPr>
            <p:spPr bwMode="auto">
              <a:xfrm>
                <a:off x="4080" y="1056"/>
                <a:ext cx="0" cy="96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lstStyle/>
              <a:p>
                <a:endParaRPr lang="de-DE"/>
              </a:p>
            </p:txBody>
          </p:sp>
        </p:grpSp>
        <p:grpSp>
          <p:nvGrpSpPr>
            <p:cNvPr id="47117" name="Group 1134">
              <a:extLst>
                <a:ext uri="{FF2B5EF4-FFF2-40B4-BE49-F238E27FC236}">
                  <a16:creationId xmlns:a16="http://schemas.microsoft.com/office/drawing/2014/main" id="{C113A006-E7A6-4E20-9975-2C5614195328}"/>
                </a:ext>
              </a:extLst>
            </p:cNvPr>
            <p:cNvGrpSpPr>
              <a:grpSpLocks/>
            </p:cNvGrpSpPr>
            <p:nvPr/>
          </p:nvGrpSpPr>
          <p:grpSpPr bwMode="auto">
            <a:xfrm>
              <a:off x="5040" y="1152"/>
              <a:ext cx="92" cy="1008"/>
              <a:chOff x="4032" y="1008"/>
              <a:chExt cx="92" cy="1008"/>
            </a:xfrm>
          </p:grpSpPr>
          <p:sp>
            <p:nvSpPr>
              <p:cNvPr id="47118" name="Freeform 1135">
                <a:extLst>
                  <a:ext uri="{FF2B5EF4-FFF2-40B4-BE49-F238E27FC236}">
                    <a16:creationId xmlns:a16="http://schemas.microsoft.com/office/drawing/2014/main" id="{87CA59BA-BAEC-4ABF-9F88-0AEA7653E61F}"/>
                  </a:ext>
                </a:extLst>
              </p:cNvPr>
              <p:cNvSpPr>
                <a:spLocks/>
              </p:cNvSpPr>
              <p:nvPr/>
            </p:nvSpPr>
            <p:spPr bwMode="auto">
              <a:xfrm>
                <a:off x="4032" y="1008"/>
                <a:ext cx="92" cy="79"/>
              </a:xfrm>
              <a:custGeom>
                <a:avLst/>
                <a:gdLst>
                  <a:gd name="T0" fmla="*/ 33 w 92"/>
                  <a:gd name="T1" fmla="*/ 4 h 79"/>
                  <a:gd name="T2" fmla="*/ 15 w 92"/>
                  <a:gd name="T3" fmla="*/ 15 h 79"/>
                  <a:gd name="T4" fmla="*/ 9 w 92"/>
                  <a:gd name="T5" fmla="*/ 31 h 79"/>
                  <a:gd name="T6" fmla="*/ 12 w 92"/>
                  <a:gd name="T7" fmla="*/ 60 h 79"/>
                  <a:gd name="T8" fmla="*/ 26 w 92"/>
                  <a:gd name="T9" fmla="*/ 57 h 79"/>
                  <a:gd name="T10" fmla="*/ 35 w 92"/>
                  <a:gd name="T11" fmla="*/ 64 h 79"/>
                  <a:gd name="T12" fmla="*/ 47 w 92"/>
                  <a:gd name="T13" fmla="*/ 79 h 79"/>
                  <a:gd name="T14" fmla="*/ 84 w 92"/>
                  <a:gd name="T15" fmla="*/ 67 h 79"/>
                  <a:gd name="T16" fmla="*/ 92 w 92"/>
                  <a:gd name="T17" fmla="*/ 37 h 79"/>
                  <a:gd name="T18" fmla="*/ 81 w 92"/>
                  <a:gd name="T19" fmla="*/ 18 h 79"/>
                  <a:gd name="T20" fmla="*/ 75 w 92"/>
                  <a:gd name="T21" fmla="*/ 0 h 79"/>
                  <a:gd name="T22" fmla="*/ 59 w 92"/>
                  <a:gd name="T23" fmla="*/ 6 h 79"/>
                  <a:gd name="T24" fmla="*/ 33 w 92"/>
                  <a:gd name="T25" fmla="*/ 4 h 7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2"/>
                  <a:gd name="T40" fmla="*/ 0 h 79"/>
                  <a:gd name="T41" fmla="*/ 92 w 92"/>
                  <a:gd name="T42" fmla="*/ 79 h 7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2" h="79">
                    <a:moveTo>
                      <a:pt x="33" y="4"/>
                    </a:moveTo>
                    <a:cubicBezTo>
                      <a:pt x="26" y="7"/>
                      <a:pt x="22" y="12"/>
                      <a:pt x="15" y="15"/>
                    </a:cubicBezTo>
                    <a:cubicBezTo>
                      <a:pt x="13" y="20"/>
                      <a:pt x="12" y="26"/>
                      <a:pt x="9" y="31"/>
                    </a:cubicBezTo>
                    <a:cubicBezTo>
                      <a:pt x="7" y="41"/>
                      <a:pt x="0" y="54"/>
                      <a:pt x="12" y="60"/>
                    </a:cubicBezTo>
                    <a:cubicBezTo>
                      <a:pt x="17" y="59"/>
                      <a:pt x="21" y="56"/>
                      <a:pt x="26" y="57"/>
                    </a:cubicBezTo>
                    <a:cubicBezTo>
                      <a:pt x="30" y="58"/>
                      <a:pt x="35" y="64"/>
                      <a:pt x="35" y="64"/>
                    </a:cubicBezTo>
                    <a:cubicBezTo>
                      <a:pt x="43" y="77"/>
                      <a:pt x="39" y="72"/>
                      <a:pt x="47" y="79"/>
                    </a:cubicBezTo>
                    <a:cubicBezTo>
                      <a:pt x="64" y="78"/>
                      <a:pt x="65" y="69"/>
                      <a:pt x="84" y="67"/>
                    </a:cubicBezTo>
                    <a:cubicBezTo>
                      <a:pt x="88" y="58"/>
                      <a:pt x="89" y="47"/>
                      <a:pt x="92" y="37"/>
                    </a:cubicBezTo>
                    <a:cubicBezTo>
                      <a:pt x="90" y="30"/>
                      <a:pt x="84" y="25"/>
                      <a:pt x="81" y="18"/>
                    </a:cubicBezTo>
                    <a:cubicBezTo>
                      <a:pt x="85" y="12"/>
                      <a:pt x="83" y="2"/>
                      <a:pt x="75" y="0"/>
                    </a:cubicBezTo>
                    <a:cubicBezTo>
                      <a:pt x="68" y="1"/>
                      <a:pt x="64" y="2"/>
                      <a:pt x="59" y="6"/>
                    </a:cubicBezTo>
                    <a:cubicBezTo>
                      <a:pt x="49" y="2"/>
                      <a:pt x="44" y="3"/>
                      <a:pt x="33" y="4"/>
                    </a:cubicBezTo>
                    <a:close/>
                  </a:path>
                </a:pathLst>
              </a:custGeom>
              <a:solidFill>
                <a:schemeClr val="tx1"/>
              </a:solidFill>
              <a:ln w="9525">
                <a:solidFill>
                  <a:schemeClr val="tx1"/>
                </a:solidFill>
                <a:round/>
                <a:headEnd/>
                <a:tailEnd/>
              </a:ln>
            </p:spPr>
            <p:txBody>
              <a:bodyPr lIns="92075" tIns="46038" rIns="92075" bIns="46038" anchor="ctr"/>
              <a:lstStyle/>
              <a:p>
                <a:endParaRPr lang="de-DE"/>
              </a:p>
            </p:txBody>
          </p:sp>
          <p:sp>
            <p:nvSpPr>
              <p:cNvPr id="47119" name="Line 1136">
                <a:extLst>
                  <a:ext uri="{FF2B5EF4-FFF2-40B4-BE49-F238E27FC236}">
                    <a16:creationId xmlns:a16="http://schemas.microsoft.com/office/drawing/2014/main" id="{05C3CFBA-8855-4D74-A1F2-C5F6EA175B74}"/>
                  </a:ext>
                </a:extLst>
              </p:cNvPr>
              <p:cNvSpPr>
                <a:spLocks noChangeShapeType="1"/>
              </p:cNvSpPr>
              <p:nvPr/>
            </p:nvSpPr>
            <p:spPr bwMode="auto">
              <a:xfrm>
                <a:off x="4080" y="1056"/>
                <a:ext cx="0" cy="96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lstStyle/>
              <a:p>
                <a:endParaRPr lang="de-DE"/>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ox(i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130" name="Group 2">
            <a:extLst>
              <a:ext uri="{FF2B5EF4-FFF2-40B4-BE49-F238E27FC236}">
                <a16:creationId xmlns:a16="http://schemas.microsoft.com/office/drawing/2014/main" id="{7BD2D7AE-3B1A-46D6-BC8A-167BEFE30F13}"/>
              </a:ext>
            </a:extLst>
          </p:cNvPr>
          <p:cNvGrpSpPr>
            <a:grpSpLocks/>
          </p:cNvGrpSpPr>
          <p:nvPr/>
        </p:nvGrpSpPr>
        <p:grpSpPr bwMode="auto">
          <a:xfrm>
            <a:off x="4876800" y="3276600"/>
            <a:ext cx="3810000" cy="2133600"/>
            <a:chOff x="3024" y="1584"/>
            <a:chExt cx="2400" cy="1344"/>
          </a:xfrm>
        </p:grpSpPr>
        <p:sp>
          <p:nvSpPr>
            <p:cNvPr id="48241" name="Oval 3">
              <a:extLst>
                <a:ext uri="{FF2B5EF4-FFF2-40B4-BE49-F238E27FC236}">
                  <a16:creationId xmlns:a16="http://schemas.microsoft.com/office/drawing/2014/main" id="{F064185A-625A-4BB2-9BA9-B1446D96623B}"/>
                </a:ext>
              </a:extLst>
            </p:cNvPr>
            <p:cNvSpPr>
              <a:spLocks noChangeArrowheads="1"/>
            </p:cNvSpPr>
            <p:nvPr/>
          </p:nvSpPr>
          <p:spPr bwMode="auto">
            <a:xfrm>
              <a:off x="3024" y="1872"/>
              <a:ext cx="2400" cy="1056"/>
            </a:xfrm>
            <a:prstGeom prst="ellipse">
              <a:avLst/>
            </a:prstGeom>
            <a:solidFill>
              <a:schemeClr val="bg2"/>
            </a:solidFill>
            <a:ln w="9525">
              <a:solidFill>
                <a:schemeClr val="tx1"/>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242" name="Rectangle 4">
              <a:extLst>
                <a:ext uri="{FF2B5EF4-FFF2-40B4-BE49-F238E27FC236}">
                  <a16:creationId xmlns:a16="http://schemas.microsoft.com/office/drawing/2014/main" id="{B2AA2737-6E6F-4A83-86B6-D57F66E3DD11}"/>
                </a:ext>
              </a:extLst>
            </p:cNvPr>
            <p:cNvSpPr>
              <a:spLocks noChangeArrowheads="1"/>
            </p:cNvSpPr>
            <p:nvPr/>
          </p:nvSpPr>
          <p:spPr bwMode="auto">
            <a:xfrm>
              <a:off x="3024" y="1584"/>
              <a:ext cx="2400" cy="81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grpSp>
      <p:grpSp>
        <p:nvGrpSpPr>
          <p:cNvPr id="48131" name="Group 5">
            <a:extLst>
              <a:ext uri="{FF2B5EF4-FFF2-40B4-BE49-F238E27FC236}">
                <a16:creationId xmlns:a16="http://schemas.microsoft.com/office/drawing/2014/main" id="{1ECC9500-2A49-48B9-9E62-C934FE234929}"/>
              </a:ext>
            </a:extLst>
          </p:cNvPr>
          <p:cNvGrpSpPr>
            <a:grpSpLocks/>
          </p:cNvGrpSpPr>
          <p:nvPr/>
        </p:nvGrpSpPr>
        <p:grpSpPr bwMode="auto">
          <a:xfrm>
            <a:off x="0" y="0"/>
            <a:ext cx="4479925" cy="6858000"/>
            <a:chOff x="0" y="0"/>
            <a:chExt cx="2822" cy="4320"/>
          </a:xfrm>
        </p:grpSpPr>
        <p:pic>
          <p:nvPicPr>
            <p:cNvPr id="48164" name="Picture 6" descr="KL 07a">
              <a:extLst>
                <a:ext uri="{FF2B5EF4-FFF2-40B4-BE49-F238E27FC236}">
                  <a16:creationId xmlns:a16="http://schemas.microsoft.com/office/drawing/2014/main" id="{E23B78CB-B8EF-4F26-B9B7-310DA11C96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822"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8165" name="Group 7">
              <a:extLst>
                <a:ext uri="{FF2B5EF4-FFF2-40B4-BE49-F238E27FC236}">
                  <a16:creationId xmlns:a16="http://schemas.microsoft.com/office/drawing/2014/main" id="{1E98DDE7-F0F5-49F9-BED8-499CED9F97B6}"/>
                </a:ext>
              </a:extLst>
            </p:cNvPr>
            <p:cNvGrpSpPr>
              <a:grpSpLocks/>
            </p:cNvGrpSpPr>
            <p:nvPr/>
          </p:nvGrpSpPr>
          <p:grpSpPr bwMode="auto">
            <a:xfrm>
              <a:off x="1200" y="1344"/>
              <a:ext cx="576" cy="576"/>
              <a:chOff x="3456" y="1488"/>
              <a:chExt cx="576" cy="576"/>
            </a:xfrm>
          </p:grpSpPr>
          <p:sp>
            <p:nvSpPr>
              <p:cNvPr id="48234" name="Oval 8">
                <a:extLst>
                  <a:ext uri="{FF2B5EF4-FFF2-40B4-BE49-F238E27FC236}">
                    <a16:creationId xmlns:a16="http://schemas.microsoft.com/office/drawing/2014/main" id="{46C0ADD4-7ABE-468A-80A7-7A6C82B7ED9B}"/>
                  </a:ext>
                </a:extLst>
              </p:cNvPr>
              <p:cNvSpPr>
                <a:spLocks noChangeArrowheads="1"/>
              </p:cNvSpPr>
              <p:nvPr/>
            </p:nvSpPr>
            <p:spPr bwMode="auto">
              <a:xfrm>
                <a:off x="3600" y="1632"/>
                <a:ext cx="288" cy="28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235" name="Oval 9">
                <a:extLst>
                  <a:ext uri="{FF2B5EF4-FFF2-40B4-BE49-F238E27FC236}">
                    <a16:creationId xmlns:a16="http://schemas.microsoft.com/office/drawing/2014/main" id="{0F53E229-C924-4C0D-80D2-2727368CDB36}"/>
                  </a:ext>
                </a:extLst>
              </p:cNvPr>
              <p:cNvSpPr>
                <a:spLocks noChangeArrowheads="1"/>
              </p:cNvSpPr>
              <p:nvPr/>
            </p:nvSpPr>
            <p:spPr bwMode="auto">
              <a:xfrm>
                <a:off x="3648" y="1680"/>
                <a:ext cx="192" cy="192"/>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236" name="Oval 10">
                <a:extLst>
                  <a:ext uri="{FF2B5EF4-FFF2-40B4-BE49-F238E27FC236}">
                    <a16:creationId xmlns:a16="http://schemas.microsoft.com/office/drawing/2014/main" id="{1DF40630-E8EC-4F0A-9515-F253AF01D008}"/>
                  </a:ext>
                </a:extLst>
              </p:cNvPr>
              <p:cNvSpPr>
                <a:spLocks noChangeArrowheads="1"/>
              </p:cNvSpPr>
              <p:nvPr/>
            </p:nvSpPr>
            <p:spPr bwMode="auto">
              <a:xfrm>
                <a:off x="3696" y="1728"/>
                <a:ext cx="96" cy="9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237" name="Oval 11">
                <a:extLst>
                  <a:ext uri="{FF2B5EF4-FFF2-40B4-BE49-F238E27FC236}">
                    <a16:creationId xmlns:a16="http://schemas.microsoft.com/office/drawing/2014/main" id="{FC18B935-812D-4E3C-8E82-7CEB10C39021}"/>
                  </a:ext>
                </a:extLst>
              </p:cNvPr>
              <p:cNvSpPr>
                <a:spLocks noChangeArrowheads="1"/>
              </p:cNvSpPr>
              <p:nvPr/>
            </p:nvSpPr>
            <p:spPr bwMode="auto">
              <a:xfrm>
                <a:off x="3720" y="1752"/>
                <a:ext cx="48" cy="4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238" name="Oval 12">
                <a:extLst>
                  <a:ext uri="{FF2B5EF4-FFF2-40B4-BE49-F238E27FC236}">
                    <a16:creationId xmlns:a16="http://schemas.microsoft.com/office/drawing/2014/main" id="{FE41D407-67CD-4D67-8E6B-5685E8EB682A}"/>
                  </a:ext>
                </a:extLst>
              </p:cNvPr>
              <p:cNvSpPr>
                <a:spLocks noChangeArrowheads="1"/>
              </p:cNvSpPr>
              <p:nvPr/>
            </p:nvSpPr>
            <p:spPr bwMode="auto">
              <a:xfrm>
                <a:off x="3552" y="1584"/>
                <a:ext cx="384" cy="384"/>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239" name="Oval 13">
                <a:extLst>
                  <a:ext uri="{FF2B5EF4-FFF2-40B4-BE49-F238E27FC236}">
                    <a16:creationId xmlns:a16="http://schemas.microsoft.com/office/drawing/2014/main" id="{5ACF5D87-2133-46CD-83CC-7134F28563CC}"/>
                  </a:ext>
                </a:extLst>
              </p:cNvPr>
              <p:cNvSpPr>
                <a:spLocks noChangeArrowheads="1"/>
              </p:cNvSpPr>
              <p:nvPr/>
            </p:nvSpPr>
            <p:spPr bwMode="auto">
              <a:xfrm>
                <a:off x="3504" y="1536"/>
                <a:ext cx="480" cy="480"/>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240" name="Oval 14">
                <a:extLst>
                  <a:ext uri="{FF2B5EF4-FFF2-40B4-BE49-F238E27FC236}">
                    <a16:creationId xmlns:a16="http://schemas.microsoft.com/office/drawing/2014/main" id="{7F5ED83D-8C72-476F-94A7-389DA679C159}"/>
                  </a:ext>
                </a:extLst>
              </p:cNvPr>
              <p:cNvSpPr>
                <a:spLocks noChangeArrowheads="1"/>
              </p:cNvSpPr>
              <p:nvPr/>
            </p:nvSpPr>
            <p:spPr bwMode="auto">
              <a:xfrm>
                <a:off x="3456" y="1488"/>
                <a:ext cx="576" cy="57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grpSp>
        <p:grpSp>
          <p:nvGrpSpPr>
            <p:cNvPr id="48166" name="Group 15">
              <a:extLst>
                <a:ext uri="{FF2B5EF4-FFF2-40B4-BE49-F238E27FC236}">
                  <a16:creationId xmlns:a16="http://schemas.microsoft.com/office/drawing/2014/main" id="{479E85A5-6D4B-4AA4-8657-F4FA60A6E968}"/>
                </a:ext>
              </a:extLst>
            </p:cNvPr>
            <p:cNvGrpSpPr>
              <a:grpSpLocks/>
            </p:cNvGrpSpPr>
            <p:nvPr/>
          </p:nvGrpSpPr>
          <p:grpSpPr bwMode="auto">
            <a:xfrm>
              <a:off x="576" y="576"/>
              <a:ext cx="1584" cy="2352"/>
              <a:chOff x="576" y="576"/>
              <a:chExt cx="1584" cy="2352"/>
            </a:xfrm>
          </p:grpSpPr>
          <p:grpSp>
            <p:nvGrpSpPr>
              <p:cNvPr id="48167" name="Group 16">
                <a:extLst>
                  <a:ext uri="{FF2B5EF4-FFF2-40B4-BE49-F238E27FC236}">
                    <a16:creationId xmlns:a16="http://schemas.microsoft.com/office/drawing/2014/main" id="{4A2B2396-75B3-419C-985C-D6366EE36E69}"/>
                  </a:ext>
                </a:extLst>
              </p:cNvPr>
              <p:cNvGrpSpPr>
                <a:grpSpLocks/>
              </p:cNvGrpSpPr>
              <p:nvPr/>
            </p:nvGrpSpPr>
            <p:grpSpPr bwMode="auto">
              <a:xfrm>
                <a:off x="1056" y="1920"/>
                <a:ext cx="576" cy="576"/>
                <a:chOff x="3456" y="1488"/>
                <a:chExt cx="576" cy="576"/>
              </a:xfrm>
            </p:grpSpPr>
            <p:sp>
              <p:nvSpPr>
                <p:cNvPr id="48227" name="Oval 17">
                  <a:extLst>
                    <a:ext uri="{FF2B5EF4-FFF2-40B4-BE49-F238E27FC236}">
                      <a16:creationId xmlns:a16="http://schemas.microsoft.com/office/drawing/2014/main" id="{E4D437C1-49DF-481C-863F-DF9CAEDAA32A}"/>
                    </a:ext>
                  </a:extLst>
                </p:cNvPr>
                <p:cNvSpPr>
                  <a:spLocks noChangeArrowheads="1"/>
                </p:cNvSpPr>
                <p:nvPr/>
              </p:nvSpPr>
              <p:spPr bwMode="auto">
                <a:xfrm>
                  <a:off x="3600" y="1632"/>
                  <a:ext cx="288" cy="28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228" name="Oval 18">
                  <a:extLst>
                    <a:ext uri="{FF2B5EF4-FFF2-40B4-BE49-F238E27FC236}">
                      <a16:creationId xmlns:a16="http://schemas.microsoft.com/office/drawing/2014/main" id="{FAD667A0-DA7B-4FF9-8A5A-ADC4A74A8F9E}"/>
                    </a:ext>
                  </a:extLst>
                </p:cNvPr>
                <p:cNvSpPr>
                  <a:spLocks noChangeArrowheads="1"/>
                </p:cNvSpPr>
                <p:nvPr/>
              </p:nvSpPr>
              <p:spPr bwMode="auto">
                <a:xfrm>
                  <a:off x="3648" y="1680"/>
                  <a:ext cx="192" cy="192"/>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229" name="Oval 19">
                  <a:extLst>
                    <a:ext uri="{FF2B5EF4-FFF2-40B4-BE49-F238E27FC236}">
                      <a16:creationId xmlns:a16="http://schemas.microsoft.com/office/drawing/2014/main" id="{820CB688-CBE3-43CD-B700-19CC821E5FCA}"/>
                    </a:ext>
                  </a:extLst>
                </p:cNvPr>
                <p:cNvSpPr>
                  <a:spLocks noChangeArrowheads="1"/>
                </p:cNvSpPr>
                <p:nvPr/>
              </p:nvSpPr>
              <p:spPr bwMode="auto">
                <a:xfrm>
                  <a:off x="3696" y="1728"/>
                  <a:ext cx="96" cy="9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230" name="Oval 20">
                  <a:extLst>
                    <a:ext uri="{FF2B5EF4-FFF2-40B4-BE49-F238E27FC236}">
                      <a16:creationId xmlns:a16="http://schemas.microsoft.com/office/drawing/2014/main" id="{03D6D235-1F20-4E7F-A310-9D9E784FCC39}"/>
                    </a:ext>
                  </a:extLst>
                </p:cNvPr>
                <p:cNvSpPr>
                  <a:spLocks noChangeArrowheads="1"/>
                </p:cNvSpPr>
                <p:nvPr/>
              </p:nvSpPr>
              <p:spPr bwMode="auto">
                <a:xfrm>
                  <a:off x="3720" y="1752"/>
                  <a:ext cx="48" cy="4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231" name="Oval 21">
                  <a:extLst>
                    <a:ext uri="{FF2B5EF4-FFF2-40B4-BE49-F238E27FC236}">
                      <a16:creationId xmlns:a16="http://schemas.microsoft.com/office/drawing/2014/main" id="{21CF66EA-7DDA-4926-9CEC-A6209DBD2315}"/>
                    </a:ext>
                  </a:extLst>
                </p:cNvPr>
                <p:cNvSpPr>
                  <a:spLocks noChangeArrowheads="1"/>
                </p:cNvSpPr>
                <p:nvPr/>
              </p:nvSpPr>
              <p:spPr bwMode="auto">
                <a:xfrm>
                  <a:off x="3552" y="1584"/>
                  <a:ext cx="384" cy="384"/>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232" name="Oval 22">
                  <a:extLst>
                    <a:ext uri="{FF2B5EF4-FFF2-40B4-BE49-F238E27FC236}">
                      <a16:creationId xmlns:a16="http://schemas.microsoft.com/office/drawing/2014/main" id="{AF35235F-1DA4-48F8-B922-CAE29E2449A7}"/>
                    </a:ext>
                  </a:extLst>
                </p:cNvPr>
                <p:cNvSpPr>
                  <a:spLocks noChangeArrowheads="1"/>
                </p:cNvSpPr>
                <p:nvPr/>
              </p:nvSpPr>
              <p:spPr bwMode="auto">
                <a:xfrm>
                  <a:off x="3504" y="1536"/>
                  <a:ext cx="480" cy="480"/>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233" name="Oval 23">
                  <a:extLst>
                    <a:ext uri="{FF2B5EF4-FFF2-40B4-BE49-F238E27FC236}">
                      <a16:creationId xmlns:a16="http://schemas.microsoft.com/office/drawing/2014/main" id="{FF23D724-2D81-4EE7-BABA-D1D46F1807BE}"/>
                    </a:ext>
                  </a:extLst>
                </p:cNvPr>
                <p:cNvSpPr>
                  <a:spLocks noChangeArrowheads="1"/>
                </p:cNvSpPr>
                <p:nvPr/>
              </p:nvSpPr>
              <p:spPr bwMode="auto">
                <a:xfrm>
                  <a:off x="3456" y="1488"/>
                  <a:ext cx="576" cy="57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grpSp>
          <p:grpSp>
            <p:nvGrpSpPr>
              <p:cNvPr id="48168" name="Group 24">
                <a:extLst>
                  <a:ext uri="{FF2B5EF4-FFF2-40B4-BE49-F238E27FC236}">
                    <a16:creationId xmlns:a16="http://schemas.microsoft.com/office/drawing/2014/main" id="{2CAC1FE2-5E84-47D1-98CE-3B8CB7BEDB2D}"/>
                  </a:ext>
                </a:extLst>
              </p:cNvPr>
              <p:cNvGrpSpPr>
                <a:grpSpLocks/>
              </p:cNvGrpSpPr>
              <p:nvPr/>
            </p:nvGrpSpPr>
            <p:grpSpPr bwMode="auto">
              <a:xfrm>
                <a:off x="576" y="576"/>
                <a:ext cx="1584" cy="2352"/>
                <a:chOff x="576" y="576"/>
                <a:chExt cx="1584" cy="2352"/>
              </a:xfrm>
            </p:grpSpPr>
            <p:grpSp>
              <p:nvGrpSpPr>
                <p:cNvPr id="48169" name="Group 25">
                  <a:extLst>
                    <a:ext uri="{FF2B5EF4-FFF2-40B4-BE49-F238E27FC236}">
                      <a16:creationId xmlns:a16="http://schemas.microsoft.com/office/drawing/2014/main" id="{F820A84D-391A-42A2-A8BA-CF25D8F830A7}"/>
                    </a:ext>
                  </a:extLst>
                </p:cNvPr>
                <p:cNvGrpSpPr>
                  <a:grpSpLocks/>
                </p:cNvGrpSpPr>
                <p:nvPr/>
              </p:nvGrpSpPr>
              <p:grpSpPr bwMode="auto">
                <a:xfrm>
                  <a:off x="912" y="1152"/>
                  <a:ext cx="960" cy="576"/>
                  <a:chOff x="912" y="1152"/>
                  <a:chExt cx="960" cy="576"/>
                </a:xfrm>
              </p:grpSpPr>
              <p:grpSp>
                <p:nvGrpSpPr>
                  <p:cNvPr id="48211" name="Group 26">
                    <a:extLst>
                      <a:ext uri="{FF2B5EF4-FFF2-40B4-BE49-F238E27FC236}">
                        <a16:creationId xmlns:a16="http://schemas.microsoft.com/office/drawing/2014/main" id="{45A45084-ABDE-4DA8-92F3-EE71D956A748}"/>
                      </a:ext>
                    </a:extLst>
                  </p:cNvPr>
                  <p:cNvGrpSpPr>
                    <a:grpSpLocks/>
                  </p:cNvGrpSpPr>
                  <p:nvPr/>
                </p:nvGrpSpPr>
                <p:grpSpPr bwMode="auto">
                  <a:xfrm>
                    <a:off x="912" y="1152"/>
                    <a:ext cx="576" cy="576"/>
                    <a:chOff x="3456" y="1488"/>
                    <a:chExt cx="576" cy="576"/>
                  </a:xfrm>
                </p:grpSpPr>
                <p:sp>
                  <p:nvSpPr>
                    <p:cNvPr id="48220" name="Oval 27">
                      <a:extLst>
                        <a:ext uri="{FF2B5EF4-FFF2-40B4-BE49-F238E27FC236}">
                          <a16:creationId xmlns:a16="http://schemas.microsoft.com/office/drawing/2014/main" id="{C0CB279F-36CC-4B29-A8C5-419182135B32}"/>
                        </a:ext>
                      </a:extLst>
                    </p:cNvPr>
                    <p:cNvSpPr>
                      <a:spLocks noChangeArrowheads="1"/>
                    </p:cNvSpPr>
                    <p:nvPr/>
                  </p:nvSpPr>
                  <p:spPr bwMode="auto">
                    <a:xfrm>
                      <a:off x="3600" y="1632"/>
                      <a:ext cx="288" cy="28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221" name="Oval 28">
                      <a:extLst>
                        <a:ext uri="{FF2B5EF4-FFF2-40B4-BE49-F238E27FC236}">
                          <a16:creationId xmlns:a16="http://schemas.microsoft.com/office/drawing/2014/main" id="{60F339B6-232A-46DD-9F92-9ED40A888E8D}"/>
                        </a:ext>
                      </a:extLst>
                    </p:cNvPr>
                    <p:cNvSpPr>
                      <a:spLocks noChangeArrowheads="1"/>
                    </p:cNvSpPr>
                    <p:nvPr/>
                  </p:nvSpPr>
                  <p:spPr bwMode="auto">
                    <a:xfrm>
                      <a:off x="3648" y="1680"/>
                      <a:ext cx="192" cy="192"/>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222" name="Oval 29">
                      <a:extLst>
                        <a:ext uri="{FF2B5EF4-FFF2-40B4-BE49-F238E27FC236}">
                          <a16:creationId xmlns:a16="http://schemas.microsoft.com/office/drawing/2014/main" id="{F17B0D7E-3B9A-4D04-A4D4-C1EB9FEB5F8A}"/>
                        </a:ext>
                      </a:extLst>
                    </p:cNvPr>
                    <p:cNvSpPr>
                      <a:spLocks noChangeArrowheads="1"/>
                    </p:cNvSpPr>
                    <p:nvPr/>
                  </p:nvSpPr>
                  <p:spPr bwMode="auto">
                    <a:xfrm>
                      <a:off x="3696" y="1728"/>
                      <a:ext cx="96" cy="9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223" name="Oval 30">
                      <a:extLst>
                        <a:ext uri="{FF2B5EF4-FFF2-40B4-BE49-F238E27FC236}">
                          <a16:creationId xmlns:a16="http://schemas.microsoft.com/office/drawing/2014/main" id="{BCFD623D-64B9-48AF-98E4-D3F07F9082CC}"/>
                        </a:ext>
                      </a:extLst>
                    </p:cNvPr>
                    <p:cNvSpPr>
                      <a:spLocks noChangeArrowheads="1"/>
                    </p:cNvSpPr>
                    <p:nvPr/>
                  </p:nvSpPr>
                  <p:spPr bwMode="auto">
                    <a:xfrm>
                      <a:off x="3720" y="1752"/>
                      <a:ext cx="48" cy="4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224" name="Oval 31">
                      <a:extLst>
                        <a:ext uri="{FF2B5EF4-FFF2-40B4-BE49-F238E27FC236}">
                          <a16:creationId xmlns:a16="http://schemas.microsoft.com/office/drawing/2014/main" id="{A0047FF7-3B01-4A9E-9755-AF752FB6F6FA}"/>
                        </a:ext>
                      </a:extLst>
                    </p:cNvPr>
                    <p:cNvSpPr>
                      <a:spLocks noChangeArrowheads="1"/>
                    </p:cNvSpPr>
                    <p:nvPr/>
                  </p:nvSpPr>
                  <p:spPr bwMode="auto">
                    <a:xfrm>
                      <a:off x="3552" y="1584"/>
                      <a:ext cx="384" cy="384"/>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225" name="Oval 32">
                      <a:extLst>
                        <a:ext uri="{FF2B5EF4-FFF2-40B4-BE49-F238E27FC236}">
                          <a16:creationId xmlns:a16="http://schemas.microsoft.com/office/drawing/2014/main" id="{B8EC1914-F410-4F29-90E8-AD4224515CB6}"/>
                        </a:ext>
                      </a:extLst>
                    </p:cNvPr>
                    <p:cNvSpPr>
                      <a:spLocks noChangeArrowheads="1"/>
                    </p:cNvSpPr>
                    <p:nvPr/>
                  </p:nvSpPr>
                  <p:spPr bwMode="auto">
                    <a:xfrm>
                      <a:off x="3504" y="1536"/>
                      <a:ext cx="480" cy="480"/>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226" name="Oval 33">
                      <a:extLst>
                        <a:ext uri="{FF2B5EF4-FFF2-40B4-BE49-F238E27FC236}">
                          <a16:creationId xmlns:a16="http://schemas.microsoft.com/office/drawing/2014/main" id="{84DF9B3F-2B96-44B8-90FE-505A8D420560}"/>
                        </a:ext>
                      </a:extLst>
                    </p:cNvPr>
                    <p:cNvSpPr>
                      <a:spLocks noChangeArrowheads="1"/>
                    </p:cNvSpPr>
                    <p:nvPr/>
                  </p:nvSpPr>
                  <p:spPr bwMode="auto">
                    <a:xfrm>
                      <a:off x="3456" y="1488"/>
                      <a:ext cx="576" cy="57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grpSp>
              <p:grpSp>
                <p:nvGrpSpPr>
                  <p:cNvPr id="48212" name="Group 34">
                    <a:extLst>
                      <a:ext uri="{FF2B5EF4-FFF2-40B4-BE49-F238E27FC236}">
                        <a16:creationId xmlns:a16="http://schemas.microsoft.com/office/drawing/2014/main" id="{1AF3D138-AD30-4B1D-AEC6-B777014B2830}"/>
                      </a:ext>
                    </a:extLst>
                  </p:cNvPr>
                  <p:cNvGrpSpPr>
                    <a:grpSpLocks/>
                  </p:cNvGrpSpPr>
                  <p:nvPr/>
                </p:nvGrpSpPr>
                <p:grpSpPr bwMode="auto">
                  <a:xfrm>
                    <a:off x="1296" y="1152"/>
                    <a:ext cx="576" cy="576"/>
                    <a:chOff x="3456" y="1488"/>
                    <a:chExt cx="576" cy="576"/>
                  </a:xfrm>
                </p:grpSpPr>
                <p:sp>
                  <p:nvSpPr>
                    <p:cNvPr id="48213" name="Oval 35">
                      <a:extLst>
                        <a:ext uri="{FF2B5EF4-FFF2-40B4-BE49-F238E27FC236}">
                          <a16:creationId xmlns:a16="http://schemas.microsoft.com/office/drawing/2014/main" id="{75E32F19-1C8D-4666-9029-F037EE347D61}"/>
                        </a:ext>
                      </a:extLst>
                    </p:cNvPr>
                    <p:cNvSpPr>
                      <a:spLocks noChangeArrowheads="1"/>
                    </p:cNvSpPr>
                    <p:nvPr/>
                  </p:nvSpPr>
                  <p:spPr bwMode="auto">
                    <a:xfrm>
                      <a:off x="3600" y="1632"/>
                      <a:ext cx="288" cy="28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214" name="Oval 36">
                      <a:extLst>
                        <a:ext uri="{FF2B5EF4-FFF2-40B4-BE49-F238E27FC236}">
                          <a16:creationId xmlns:a16="http://schemas.microsoft.com/office/drawing/2014/main" id="{41051AA0-2568-4A52-98BC-6EBC5E0B6E7B}"/>
                        </a:ext>
                      </a:extLst>
                    </p:cNvPr>
                    <p:cNvSpPr>
                      <a:spLocks noChangeArrowheads="1"/>
                    </p:cNvSpPr>
                    <p:nvPr/>
                  </p:nvSpPr>
                  <p:spPr bwMode="auto">
                    <a:xfrm>
                      <a:off x="3648" y="1680"/>
                      <a:ext cx="192" cy="192"/>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215" name="Oval 37">
                      <a:extLst>
                        <a:ext uri="{FF2B5EF4-FFF2-40B4-BE49-F238E27FC236}">
                          <a16:creationId xmlns:a16="http://schemas.microsoft.com/office/drawing/2014/main" id="{7CECE6EF-0920-4320-9D92-E194388EA34E}"/>
                        </a:ext>
                      </a:extLst>
                    </p:cNvPr>
                    <p:cNvSpPr>
                      <a:spLocks noChangeArrowheads="1"/>
                    </p:cNvSpPr>
                    <p:nvPr/>
                  </p:nvSpPr>
                  <p:spPr bwMode="auto">
                    <a:xfrm>
                      <a:off x="3696" y="1728"/>
                      <a:ext cx="96" cy="9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216" name="Oval 38">
                      <a:extLst>
                        <a:ext uri="{FF2B5EF4-FFF2-40B4-BE49-F238E27FC236}">
                          <a16:creationId xmlns:a16="http://schemas.microsoft.com/office/drawing/2014/main" id="{B6800214-E47C-41DF-B8E1-067FE9241743}"/>
                        </a:ext>
                      </a:extLst>
                    </p:cNvPr>
                    <p:cNvSpPr>
                      <a:spLocks noChangeArrowheads="1"/>
                    </p:cNvSpPr>
                    <p:nvPr/>
                  </p:nvSpPr>
                  <p:spPr bwMode="auto">
                    <a:xfrm>
                      <a:off x="3720" y="1752"/>
                      <a:ext cx="48" cy="4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217" name="Oval 39">
                      <a:extLst>
                        <a:ext uri="{FF2B5EF4-FFF2-40B4-BE49-F238E27FC236}">
                          <a16:creationId xmlns:a16="http://schemas.microsoft.com/office/drawing/2014/main" id="{A7E645C3-C45C-45DF-9B29-80AE851EC49E}"/>
                        </a:ext>
                      </a:extLst>
                    </p:cNvPr>
                    <p:cNvSpPr>
                      <a:spLocks noChangeArrowheads="1"/>
                    </p:cNvSpPr>
                    <p:nvPr/>
                  </p:nvSpPr>
                  <p:spPr bwMode="auto">
                    <a:xfrm>
                      <a:off x="3552" y="1584"/>
                      <a:ext cx="384" cy="384"/>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218" name="Oval 40">
                      <a:extLst>
                        <a:ext uri="{FF2B5EF4-FFF2-40B4-BE49-F238E27FC236}">
                          <a16:creationId xmlns:a16="http://schemas.microsoft.com/office/drawing/2014/main" id="{89E938C7-2802-492D-B8EA-59898970948A}"/>
                        </a:ext>
                      </a:extLst>
                    </p:cNvPr>
                    <p:cNvSpPr>
                      <a:spLocks noChangeArrowheads="1"/>
                    </p:cNvSpPr>
                    <p:nvPr/>
                  </p:nvSpPr>
                  <p:spPr bwMode="auto">
                    <a:xfrm>
                      <a:off x="3504" y="1536"/>
                      <a:ext cx="480" cy="480"/>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219" name="Oval 41">
                      <a:extLst>
                        <a:ext uri="{FF2B5EF4-FFF2-40B4-BE49-F238E27FC236}">
                          <a16:creationId xmlns:a16="http://schemas.microsoft.com/office/drawing/2014/main" id="{0CD9D910-4A24-4A06-B197-833F6873080B}"/>
                        </a:ext>
                      </a:extLst>
                    </p:cNvPr>
                    <p:cNvSpPr>
                      <a:spLocks noChangeArrowheads="1"/>
                    </p:cNvSpPr>
                    <p:nvPr/>
                  </p:nvSpPr>
                  <p:spPr bwMode="auto">
                    <a:xfrm>
                      <a:off x="3456" y="1488"/>
                      <a:ext cx="576" cy="57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grpSp>
            </p:grpSp>
            <p:grpSp>
              <p:nvGrpSpPr>
                <p:cNvPr id="48170" name="Group 42">
                  <a:extLst>
                    <a:ext uri="{FF2B5EF4-FFF2-40B4-BE49-F238E27FC236}">
                      <a16:creationId xmlns:a16="http://schemas.microsoft.com/office/drawing/2014/main" id="{487D1441-90A1-4DEE-8A92-CCB8A6D2FBAC}"/>
                    </a:ext>
                  </a:extLst>
                </p:cNvPr>
                <p:cNvGrpSpPr>
                  <a:grpSpLocks/>
                </p:cNvGrpSpPr>
                <p:nvPr/>
              </p:nvGrpSpPr>
              <p:grpSpPr bwMode="auto">
                <a:xfrm>
                  <a:off x="1104" y="576"/>
                  <a:ext cx="576" cy="576"/>
                  <a:chOff x="3456" y="1488"/>
                  <a:chExt cx="576" cy="576"/>
                </a:xfrm>
              </p:grpSpPr>
              <p:sp>
                <p:nvSpPr>
                  <p:cNvPr id="48204" name="Oval 43">
                    <a:extLst>
                      <a:ext uri="{FF2B5EF4-FFF2-40B4-BE49-F238E27FC236}">
                        <a16:creationId xmlns:a16="http://schemas.microsoft.com/office/drawing/2014/main" id="{5D4B398D-A0B7-46A9-96D3-4752EF599142}"/>
                      </a:ext>
                    </a:extLst>
                  </p:cNvPr>
                  <p:cNvSpPr>
                    <a:spLocks noChangeArrowheads="1"/>
                  </p:cNvSpPr>
                  <p:nvPr/>
                </p:nvSpPr>
                <p:spPr bwMode="auto">
                  <a:xfrm>
                    <a:off x="3600" y="1632"/>
                    <a:ext cx="288" cy="28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205" name="Oval 44">
                    <a:extLst>
                      <a:ext uri="{FF2B5EF4-FFF2-40B4-BE49-F238E27FC236}">
                        <a16:creationId xmlns:a16="http://schemas.microsoft.com/office/drawing/2014/main" id="{D01F7750-30F7-4BB6-BAA8-211D1E03A9D4}"/>
                      </a:ext>
                    </a:extLst>
                  </p:cNvPr>
                  <p:cNvSpPr>
                    <a:spLocks noChangeArrowheads="1"/>
                  </p:cNvSpPr>
                  <p:nvPr/>
                </p:nvSpPr>
                <p:spPr bwMode="auto">
                  <a:xfrm>
                    <a:off x="3648" y="1680"/>
                    <a:ext cx="192" cy="192"/>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206" name="Oval 45">
                    <a:extLst>
                      <a:ext uri="{FF2B5EF4-FFF2-40B4-BE49-F238E27FC236}">
                        <a16:creationId xmlns:a16="http://schemas.microsoft.com/office/drawing/2014/main" id="{EFC9D522-0030-4DE6-BC38-FA56B8E0A967}"/>
                      </a:ext>
                    </a:extLst>
                  </p:cNvPr>
                  <p:cNvSpPr>
                    <a:spLocks noChangeArrowheads="1"/>
                  </p:cNvSpPr>
                  <p:nvPr/>
                </p:nvSpPr>
                <p:spPr bwMode="auto">
                  <a:xfrm>
                    <a:off x="3696" y="1728"/>
                    <a:ext cx="96" cy="9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207" name="Oval 46">
                    <a:extLst>
                      <a:ext uri="{FF2B5EF4-FFF2-40B4-BE49-F238E27FC236}">
                        <a16:creationId xmlns:a16="http://schemas.microsoft.com/office/drawing/2014/main" id="{FEEBEB8C-F54E-4AF2-93DC-83EF67DFDD1A}"/>
                      </a:ext>
                    </a:extLst>
                  </p:cNvPr>
                  <p:cNvSpPr>
                    <a:spLocks noChangeArrowheads="1"/>
                  </p:cNvSpPr>
                  <p:nvPr/>
                </p:nvSpPr>
                <p:spPr bwMode="auto">
                  <a:xfrm>
                    <a:off x="3720" y="1752"/>
                    <a:ext cx="48" cy="4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208" name="Oval 47">
                    <a:extLst>
                      <a:ext uri="{FF2B5EF4-FFF2-40B4-BE49-F238E27FC236}">
                        <a16:creationId xmlns:a16="http://schemas.microsoft.com/office/drawing/2014/main" id="{F0C0EDDE-04D9-47AB-B4E4-E0C989A3FE89}"/>
                      </a:ext>
                    </a:extLst>
                  </p:cNvPr>
                  <p:cNvSpPr>
                    <a:spLocks noChangeArrowheads="1"/>
                  </p:cNvSpPr>
                  <p:nvPr/>
                </p:nvSpPr>
                <p:spPr bwMode="auto">
                  <a:xfrm>
                    <a:off x="3552" y="1584"/>
                    <a:ext cx="384" cy="384"/>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209" name="Oval 48">
                    <a:extLst>
                      <a:ext uri="{FF2B5EF4-FFF2-40B4-BE49-F238E27FC236}">
                        <a16:creationId xmlns:a16="http://schemas.microsoft.com/office/drawing/2014/main" id="{8C7580EC-8E73-4112-B6C4-2B0A4F694F0D}"/>
                      </a:ext>
                    </a:extLst>
                  </p:cNvPr>
                  <p:cNvSpPr>
                    <a:spLocks noChangeArrowheads="1"/>
                  </p:cNvSpPr>
                  <p:nvPr/>
                </p:nvSpPr>
                <p:spPr bwMode="auto">
                  <a:xfrm>
                    <a:off x="3504" y="1536"/>
                    <a:ext cx="480" cy="480"/>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210" name="Oval 49">
                    <a:extLst>
                      <a:ext uri="{FF2B5EF4-FFF2-40B4-BE49-F238E27FC236}">
                        <a16:creationId xmlns:a16="http://schemas.microsoft.com/office/drawing/2014/main" id="{4418DE07-62BD-4811-AEB0-3D13F383C855}"/>
                      </a:ext>
                    </a:extLst>
                  </p:cNvPr>
                  <p:cNvSpPr>
                    <a:spLocks noChangeArrowheads="1"/>
                  </p:cNvSpPr>
                  <p:nvPr/>
                </p:nvSpPr>
                <p:spPr bwMode="auto">
                  <a:xfrm>
                    <a:off x="3456" y="1488"/>
                    <a:ext cx="576" cy="57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grpSp>
            <p:grpSp>
              <p:nvGrpSpPr>
                <p:cNvPr id="48171" name="Group 50">
                  <a:extLst>
                    <a:ext uri="{FF2B5EF4-FFF2-40B4-BE49-F238E27FC236}">
                      <a16:creationId xmlns:a16="http://schemas.microsoft.com/office/drawing/2014/main" id="{BDD3991E-AE2E-407A-97B6-15FBF5EE4E94}"/>
                    </a:ext>
                  </a:extLst>
                </p:cNvPr>
                <p:cNvGrpSpPr>
                  <a:grpSpLocks/>
                </p:cNvGrpSpPr>
                <p:nvPr/>
              </p:nvGrpSpPr>
              <p:grpSpPr bwMode="auto">
                <a:xfrm>
                  <a:off x="576" y="1680"/>
                  <a:ext cx="1584" cy="1248"/>
                  <a:chOff x="576" y="1680"/>
                  <a:chExt cx="1584" cy="1248"/>
                </a:xfrm>
              </p:grpSpPr>
              <p:grpSp>
                <p:nvGrpSpPr>
                  <p:cNvPr id="48172" name="Group 51">
                    <a:extLst>
                      <a:ext uri="{FF2B5EF4-FFF2-40B4-BE49-F238E27FC236}">
                        <a16:creationId xmlns:a16="http://schemas.microsoft.com/office/drawing/2014/main" id="{63990688-3B16-4ED0-957F-27E646A45725}"/>
                      </a:ext>
                    </a:extLst>
                  </p:cNvPr>
                  <p:cNvGrpSpPr>
                    <a:grpSpLocks/>
                  </p:cNvGrpSpPr>
                  <p:nvPr/>
                </p:nvGrpSpPr>
                <p:grpSpPr bwMode="auto">
                  <a:xfrm>
                    <a:off x="960" y="2352"/>
                    <a:ext cx="576" cy="576"/>
                    <a:chOff x="3456" y="1488"/>
                    <a:chExt cx="576" cy="576"/>
                  </a:xfrm>
                </p:grpSpPr>
                <p:sp>
                  <p:nvSpPr>
                    <p:cNvPr id="48197" name="Oval 52">
                      <a:extLst>
                        <a:ext uri="{FF2B5EF4-FFF2-40B4-BE49-F238E27FC236}">
                          <a16:creationId xmlns:a16="http://schemas.microsoft.com/office/drawing/2014/main" id="{F63C8D17-A650-4996-9C5B-D8BDCD688890}"/>
                        </a:ext>
                      </a:extLst>
                    </p:cNvPr>
                    <p:cNvSpPr>
                      <a:spLocks noChangeArrowheads="1"/>
                    </p:cNvSpPr>
                    <p:nvPr/>
                  </p:nvSpPr>
                  <p:spPr bwMode="auto">
                    <a:xfrm>
                      <a:off x="3600" y="1632"/>
                      <a:ext cx="288" cy="28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198" name="Oval 53">
                      <a:extLst>
                        <a:ext uri="{FF2B5EF4-FFF2-40B4-BE49-F238E27FC236}">
                          <a16:creationId xmlns:a16="http://schemas.microsoft.com/office/drawing/2014/main" id="{B90E708A-6C75-4AF1-8736-B58CDD32E774}"/>
                        </a:ext>
                      </a:extLst>
                    </p:cNvPr>
                    <p:cNvSpPr>
                      <a:spLocks noChangeArrowheads="1"/>
                    </p:cNvSpPr>
                    <p:nvPr/>
                  </p:nvSpPr>
                  <p:spPr bwMode="auto">
                    <a:xfrm>
                      <a:off x="3648" y="1680"/>
                      <a:ext cx="192" cy="192"/>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199" name="Oval 54">
                      <a:extLst>
                        <a:ext uri="{FF2B5EF4-FFF2-40B4-BE49-F238E27FC236}">
                          <a16:creationId xmlns:a16="http://schemas.microsoft.com/office/drawing/2014/main" id="{384717DA-39E7-47D5-B9F9-3D79FC080D56}"/>
                        </a:ext>
                      </a:extLst>
                    </p:cNvPr>
                    <p:cNvSpPr>
                      <a:spLocks noChangeArrowheads="1"/>
                    </p:cNvSpPr>
                    <p:nvPr/>
                  </p:nvSpPr>
                  <p:spPr bwMode="auto">
                    <a:xfrm>
                      <a:off x="3696" y="1728"/>
                      <a:ext cx="96" cy="9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200" name="Oval 55">
                      <a:extLst>
                        <a:ext uri="{FF2B5EF4-FFF2-40B4-BE49-F238E27FC236}">
                          <a16:creationId xmlns:a16="http://schemas.microsoft.com/office/drawing/2014/main" id="{40799083-079A-45CE-8365-7219AF5439DA}"/>
                        </a:ext>
                      </a:extLst>
                    </p:cNvPr>
                    <p:cNvSpPr>
                      <a:spLocks noChangeArrowheads="1"/>
                    </p:cNvSpPr>
                    <p:nvPr/>
                  </p:nvSpPr>
                  <p:spPr bwMode="auto">
                    <a:xfrm>
                      <a:off x="3720" y="1752"/>
                      <a:ext cx="48" cy="4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201" name="Oval 56">
                      <a:extLst>
                        <a:ext uri="{FF2B5EF4-FFF2-40B4-BE49-F238E27FC236}">
                          <a16:creationId xmlns:a16="http://schemas.microsoft.com/office/drawing/2014/main" id="{45AE8BBC-02B5-488D-83E6-73D109C45E4F}"/>
                        </a:ext>
                      </a:extLst>
                    </p:cNvPr>
                    <p:cNvSpPr>
                      <a:spLocks noChangeArrowheads="1"/>
                    </p:cNvSpPr>
                    <p:nvPr/>
                  </p:nvSpPr>
                  <p:spPr bwMode="auto">
                    <a:xfrm>
                      <a:off x="3552" y="1584"/>
                      <a:ext cx="384" cy="384"/>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202" name="Oval 57">
                      <a:extLst>
                        <a:ext uri="{FF2B5EF4-FFF2-40B4-BE49-F238E27FC236}">
                          <a16:creationId xmlns:a16="http://schemas.microsoft.com/office/drawing/2014/main" id="{8C4ED7C4-4071-4A2A-A79B-04FAFDD25145}"/>
                        </a:ext>
                      </a:extLst>
                    </p:cNvPr>
                    <p:cNvSpPr>
                      <a:spLocks noChangeArrowheads="1"/>
                    </p:cNvSpPr>
                    <p:nvPr/>
                  </p:nvSpPr>
                  <p:spPr bwMode="auto">
                    <a:xfrm>
                      <a:off x="3504" y="1536"/>
                      <a:ext cx="480" cy="480"/>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203" name="Oval 58">
                      <a:extLst>
                        <a:ext uri="{FF2B5EF4-FFF2-40B4-BE49-F238E27FC236}">
                          <a16:creationId xmlns:a16="http://schemas.microsoft.com/office/drawing/2014/main" id="{8015D5B5-5A1A-4C3F-B1F6-B0B9DA2B9755}"/>
                        </a:ext>
                      </a:extLst>
                    </p:cNvPr>
                    <p:cNvSpPr>
                      <a:spLocks noChangeArrowheads="1"/>
                    </p:cNvSpPr>
                    <p:nvPr/>
                  </p:nvSpPr>
                  <p:spPr bwMode="auto">
                    <a:xfrm>
                      <a:off x="3456" y="1488"/>
                      <a:ext cx="576" cy="57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grpSp>
              <p:grpSp>
                <p:nvGrpSpPr>
                  <p:cNvPr id="48173" name="Group 59">
                    <a:extLst>
                      <a:ext uri="{FF2B5EF4-FFF2-40B4-BE49-F238E27FC236}">
                        <a16:creationId xmlns:a16="http://schemas.microsoft.com/office/drawing/2014/main" id="{54037DF6-8673-444B-9A98-3B28EF9E8468}"/>
                      </a:ext>
                    </a:extLst>
                  </p:cNvPr>
                  <p:cNvGrpSpPr>
                    <a:grpSpLocks/>
                  </p:cNvGrpSpPr>
                  <p:nvPr/>
                </p:nvGrpSpPr>
                <p:grpSpPr bwMode="auto">
                  <a:xfrm>
                    <a:off x="1248" y="2352"/>
                    <a:ext cx="576" cy="576"/>
                    <a:chOff x="3456" y="1488"/>
                    <a:chExt cx="576" cy="576"/>
                  </a:xfrm>
                </p:grpSpPr>
                <p:sp>
                  <p:nvSpPr>
                    <p:cNvPr id="48190" name="Oval 60">
                      <a:extLst>
                        <a:ext uri="{FF2B5EF4-FFF2-40B4-BE49-F238E27FC236}">
                          <a16:creationId xmlns:a16="http://schemas.microsoft.com/office/drawing/2014/main" id="{29AE5A84-E301-4E2C-A8DF-47015613CA3F}"/>
                        </a:ext>
                      </a:extLst>
                    </p:cNvPr>
                    <p:cNvSpPr>
                      <a:spLocks noChangeArrowheads="1"/>
                    </p:cNvSpPr>
                    <p:nvPr/>
                  </p:nvSpPr>
                  <p:spPr bwMode="auto">
                    <a:xfrm>
                      <a:off x="3600" y="1632"/>
                      <a:ext cx="288" cy="28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191" name="Oval 61">
                      <a:extLst>
                        <a:ext uri="{FF2B5EF4-FFF2-40B4-BE49-F238E27FC236}">
                          <a16:creationId xmlns:a16="http://schemas.microsoft.com/office/drawing/2014/main" id="{D146DAE6-BE9A-4E58-80E5-8A3214986B39}"/>
                        </a:ext>
                      </a:extLst>
                    </p:cNvPr>
                    <p:cNvSpPr>
                      <a:spLocks noChangeArrowheads="1"/>
                    </p:cNvSpPr>
                    <p:nvPr/>
                  </p:nvSpPr>
                  <p:spPr bwMode="auto">
                    <a:xfrm>
                      <a:off x="3648" y="1680"/>
                      <a:ext cx="192" cy="192"/>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192" name="Oval 62">
                      <a:extLst>
                        <a:ext uri="{FF2B5EF4-FFF2-40B4-BE49-F238E27FC236}">
                          <a16:creationId xmlns:a16="http://schemas.microsoft.com/office/drawing/2014/main" id="{9E381F08-8BB3-41E4-8697-9A4D4DD9F0BB}"/>
                        </a:ext>
                      </a:extLst>
                    </p:cNvPr>
                    <p:cNvSpPr>
                      <a:spLocks noChangeArrowheads="1"/>
                    </p:cNvSpPr>
                    <p:nvPr/>
                  </p:nvSpPr>
                  <p:spPr bwMode="auto">
                    <a:xfrm>
                      <a:off x="3696" y="1728"/>
                      <a:ext cx="96" cy="9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193" name="Oval 63">
                      <a:extLst>
                        <a:ext uri="{FF2B5EF4-FFF2-40B4-BE49-F238E27FC236}">
                          <a16:creationId xmlns:a16="http://schemas.microsoft.com/office/drawing/2014/main" id="{C7DBB30B-ABA7-48C6-BFDC-10A8CB339AE0}"/>
                        </a:ext>
                      </a:extLst>
                    </p:cNvPr>
                    <p:cNvSpPr>
                      <a:spLocks noChangeArrowheads="1"/>
                    </p:cNvSpPr>
                    <p:nvPr/>
                  </p:nvSpPr>
                  <p:spPr bwMode="auto">
                    <a:xfrm>
                      <a:off x="3720" y="1752"/>
                      <a:ext cx="48" cy="4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194" name="Oval 64">
                      <a:extLst>
                        <a:ext uri="{FF2B5EF4-FFF2-40B4-BE49-F238E27FC236}">
                          <a16:creationId xmlns:a16="http://schemas.microsoft.com/office/drawing/2014/main" id="{A454E36D-1C01-4B1C-9790-4CB678DA34AA}"/>
                        </a:ext>
                      </a:extLst>
                    </p:cNvPr>
                    <p:cNvSpPr>
                      <a:spLocks noChangeArrowheads="1"/>
                    </p:cNvSpPr>
                    <p:nvPr/>
                  </p:nvSpPr>
                  <p:spPr bwMode="auto">
                    <a:xfrm>
                      <a:off x="3552" y="1584"/>
                      <a:ext cx="384" cy="384"/>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195" name="Oval 65">
                      <a:extLst>
                        <a:ext uri="{FF2B5EF4-FFF2-40B4-BE49-F238E27FC236}">
                          <a16:creationId xmlns:a16="http://schemas.microsoft.com/office/drawing/2014/main" id="{BCBE66C3-7943-4F4E-91CC-C7608230D9D2}"/>
                        </a:ext>
                      </a:extLst>
                    </p:cNvPr>
                    <p:cNvSpPr>
                      <a:spLocks noChangeArrowheads="1"/>
                    </p:cNvSpPr>
                    <p:nvPr/>
                  </p:nvSpPr>
                  <p:spPr bwMode="auto">
                    <a:xfrm>
                      <a:off x="3504" y="1536"/>
                      <a:ext cx="480" cy="480"/>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196" name="Oval 66">
                      <a:extLst>
                        <a:ext uri="{FF2B5EF4-FFF2-40B4-BE49-F238E27FC236}">
                          <a16:creationId xmlns:a16="http://schemas.microsoft.com/office/drawing/2014/main" id="{53EB1E83-692D-43AA-A8F0-5A5100793E4A}"/>
                        </a:ext>
                      </a:extLst>
                    </p:cNvPr>
                    <p:cNvSpPr>
                      <a:spLocks noChangeArrowheads="1"/>
                    </p:cNvSpPr>
                    <p:nvPr/>
                  </p:nvSpPr>
                  <p:spPr bwMode="auto">
                    <a:xfrm>
                      <a:off x="3456" y="1488"/>
                      <a:ext cx="576" cy="57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grpSp>
              <p:grpSp>
                <p:nvGrpSpPr>
                  <p:cNvPr id="48174" name="Group 67">
                    <a:extLst>
                      <a:ext uri="{FF2B5EF4-FFF2-40B4-BE49-F238E27FC236}">
                        <a16:creationId xmlns:a16="http://schemas.microsoft.com/office/drawing/2014/main" id="{310AE3FD-063F-47FD-832C-2E2137BCB094}"/>
                      </a:ext>
                    </a:extLst>
                  </p:cNvPr>
                  <p:cNvGrpSpPr>
                    <a:grpSpLocks/>
                  </p:cNvGrpSpPr>
                  <p:nvPr/>
                </p:nvGrpSpPr>
                <p:grpSpPr bwMode="auto">
                  <a:xfrm>
                    <a:off x="1584" y="1680"/>
                    <a:ext cx="576" cy="576"/>
                    <a:chOff x="3456" y="1488"/>
                    <a:chExt cx="576" cy="576"/>
                  </a:xfrm>
                </p:grpSpPr>
                <p:sp>
                  <p:nvSpPr>
                    <p:cNvPr id="48183" name="Oval 68">
                      <a:extLst>
                        <a:ext uri="{FF2B5EF4-FFF2-40B4-BE49-F238E27FC236}">
                          <a16:creationId xmlns:a16="http://schemas.microsoft.com/office/drawing/2014/main" id="{A357CB6A-4C46-4FFC-863B-4669D7870FA0}"/>
                        </a:ext>
                      </a:extLst>
                    </p:cNvPr>
                    <p:cNvSpPr>
                      <a:spLocks noChangeArrowheads="1"/>
                    </p:cNvSpPr>
                    <p:nvPr/>
                  </p:nvSpPr>
                  <p:spPr bwMode="auto">
                    <a:xfrm>
                      <a:off x="3600" y="1632"/>
                      <a:ext cx="288" cy="28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184" name="Oval 69">
                      <a:extLst>
                        <a:ext uri="{FF2B5EF4-FFF2-40B4-BE49-F238E27FC236}">
                          <a16:creationId xmlns:a16="http://schemas.microsoft.com/office/drawing/2014/main" id="{C2A07167-1C6E-4BAE-8E54-714E0F6103CA}"/>
                        </a:ext>
                      </a:extLst>
                    </p:cNvPr>
                    <p:cNvSpPr>
                      <a:spLocks noChangeArrowheads="1"/>
                    </p:cNvSpPr>
                    <p:nvPr/>
                  </p:nvSpPr>
                  <p:spPr bwMode="auto">
                    <a:xfrm>
                      <a:off x="3648" y="1680"/>
                      <a:ext cx="192" cy="192"/>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185" name="Oval 70">
                      <a:extLst>
                        <a:ext uri="{FF2B5EF4-FFF2-40B4-BE49-F238E27FC236}">
                          <a16:creationId xmlns:a16="http://schemas.microsoft.com/office/drawing/2014/main" id="{9E46D319-0E13-4F2E-95D0-C8F6167CFF7E}"/>
                        </a:ext>
                      </a:extLst>
                    </p:cNvPr>
                    <p:cNvSpPr>
                      <a:spLocks noChangeArrowheads="1"/>
                    </p:cNvSpPr>
                    <p:nvPr/>
                  </p:nvSpPr>
                  <p:spPr bwMode="auto">
                    <a:xfrm>
                      <a:off x="3696" y="1728"/>
                      <a:ext cx="96" cy="9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186" name="Oval 71">
                      <a:extLst>
                        <a:ext uri="{FF2B5EF4-FFF2-40B4-BE49-F238E27FC236}">
                          <a16:creationId xmlns:a16="http://schemas.microsoft.com/office/drawing/2014/main" id="{DF52A15D-4294-4511-A5D5-A1783538F061}"/>
                        </a:ext>
                      </a:extLst>
                    </p:cNvPr>
                    <p:cNvSpPr>
                      <a:spLocks noChangeArrowheads="1"/>
                    </p:cNvSpPr>
                    <p:nvPr/>
                  </p:nvSpPr>
                  <p:spPr bwMode="auto">
                    <a:xfrm>
                      <a:off x="3720" y="1752"/>
                      <a:ext cx="48" cy="4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187" name="Oval 72">
                      <a:extLst>
                        <a:ext uri="{FF2B5EF4-FFF2-40B4-BE49-F238E27FC236}">
                          <a16:creationId xmlns:a16="http://schemas.microsoft.com/office/drawing/2014/main" id="{215557A3-85BC-4CFB-A12B-654E91A0544E}"/>
                        </a:ext>
                      </a:extLst>
                    </p:cNvPr>
                    <p:cNvSpPr>
                      <a:spLocks noChangeArrowheads="1"/>
                    </p:cNvSpPr>
                    <p:nvPr/>
                  </p:nvSpPr>
                  <p:spPr bwMode="auto">
                    <a:xfrm>
                      <a:off x="3552" y="1584"/>
                      <a:ext cx="384" cy="384"/>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188" name="Oval 73">
                      <a:extLst>
                        <a:ext uri="{FF2B5EF4-FFF2-40B4-BE49-F238E27FC236}">
                          <a16:creationId xmlns:a16="http://schemas.microsoft.com/office/drawing/2014/main" id="{7BF8062F-230D-4BB4-A0CE-0FA89494B07F}"/>
                        </a:ext>
                      </a:extLst>
                    </p:cNvPr>
                    <p:cNvSpPr>
                      <a:spLocks noChangeArrowheads="1"/>
                    </p:cNvSpPr>
                    <p:nvPr/>
                  </p:nvSpPr>
                  <p:spPr bwMode="auto">
                    <a:xfrm>
                      <a:off x="3504" y="1536"/>
                      <a:ext cx="480" cy="480"/>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189" name="Oval 74">
                      <a:extLst>
                        <a:ext uri="{FF2B5EF4-FFF2-40B4-BE49-F238E27FC236}">
                          <a16:creationId xmlns:a16="http://schemas.microsoft.com/office/drawing/2014/main" id="{082F981A-967E-4B02-9E21-C20FB3F0810F}"/>
                        </a:ext>
                      </a:extLst>
                    </p:cNvPr>
                    <p:cNvSpPr>
                      <a:spLocks noChangeArrowheads="1"/>
                    </p:cNvSpPr>
                    <p:nvPr/>
                  </p:nvSpPr>
                  <p:spPr bwMode="auto">
                    <a:xfrm>
                      <a:off x="3456" y="1488"/>
                      <a:ext cx="576" cy="57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grpSp>
              <p:grpSp>
                <p:nvGrpSpPr>
                  <p:cNvPr id="48175" name="Group 75">
                    <a:extLst>
                      <a:ext uri="{FF2B5EF4-FFF2-40B4-BE49-F238E27FC236}">
                        <a16:creationId xmlns:a16="http://schemas.microsoft.com/office/drawing/2014/main" id="{7D880140-3B1B-44AD-8A78-BE43169640DD}"/>
                      </a:ext>
                    </a:extLst>
                  </p:cNvPr>
                  <p:cNvGrpSpPr>
                    <a:grpSpLocks/>
                  </p:cNvGrpSpPr>
                  <p:nvPr/>
                </p:nvGrpSpPr>
                <p:grpSpPr bwMode="auto">
                  <a:xfrm>
                    <a:off x="576" y="1680"/>
                    <a:ext cx="576" cy="576"/>
                    <a:chOff x="3456" y="1488"/>
                    <a:chExt cx="576" cy="576"/>
                  </a:xfrm>
                </p:grpSpPr>
                <p:sp>
                  <p:nvSpPr>
                    <p:cNvPr id="48176" name="Oval 76">
                      <a:extLst>
                        <a:ext uri="{FF2B5EF4-FFF2-40B4-BE49-F238E27FC236}">
                          <a16:creationId xmlns:a16="http://schemas.microsoft.com/office/drawing/2014/main" id="{77774CF0-373F-467D-91D3-1AF3201D6672}"/>
                        </a:ext>
                      </a:extLst>
                    </p:cNvPr>
                    <p:cNvSpPr>
                      <a:spLocks noChangeArrowheads="1"/>
                    </p:cNvSpPr>
                    <p:nvPr/>
                  </p:nvSpPr>
                  <p:spPr bwMode="auto">
                    <a:xfrm>
                      <a:off x="3600" y="1632"/>
                      <a:ext cx="288" cy="28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177" name="Oval 77">
                      <a:extLst>
                        <a:ext uri="{FF2B5EF4-FFF2-40B4-BE49-F238E27FC236}">
                          <a16:creationId xmlns:a16="http://schemas.microsoft.com/office/drawing/2014/main" id="{0B75CB5D-DB79-4F0A-978C-A56F5575F80C}"/>
                        </a:ext>
                      </a:extLst>
                    </p:cNvPr>
                    <p:cNvSpPr>
                      <a:spLocks noChangeArrowheads="1"/>
                    </p:cNvSpPr>
                    <p:nvPr/>
                  </p:nvSpPr>
                  <p:spPr bwMode="auto">
                    <a:xfrm>
                      <a:off x="3648" y="1680"/>
                      <a:ext cx="192" cy="192"/>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178" name="Oval 78">
                      <a:extLst>
                        <a:ext uri="{FF2B5EF4-FFF2-40B4-BE49-F238E27FC236}">
                          <a16:creationId xmlns:a16="http://schemas.microsoft.com/office/drawing/2014/main" id="{D3C7051B-584E-4A91-86DA-DEFC865A6CFB}"/>
                        </a:ext>
                      </a:extLst>
                    </p:cNvPr>
                    <p:cNvSpPr>
                      <a:spLocks noChangeArrowheads="1"/>
                    </p:cNvSpPr>
                    <p:nvPr/>
                  </p:nvSpPr>
                  <p:spPr bwMode="auto">
                    <a:xfrm>
                      <a:off x="3696" y="1728"/>
                      <a:ext cx="96" cy="9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179" name="Oval 79">
                      <a:extLst>
                        <a:ext uri="{FF2B5EF4-FFF2-40B4-BE49-F238E27FC236}">
                          <a16:creationId xmlns:a16="http://schemas.microsoft.com/office/drawing/2014/main" id="{A4AA160F-28B1-4C18-993F-16E66FDDFF96}"/>
                        </a:ext>
                      </a:extLst>
                    </p:cNvPr>
                    <p:cNvSpPr>
                      <a:spLocks noChangeArrowheads="1"/>
                    </p:cNvSpPr>
                    <p:nvPr/>
                  </p:nvSpPr>
                  <p:spPr bwMode="auto">
                    <a:xfrm>
                      <a:off x="3720" y="1752"/>
                      <a:ext cx="48" cy="4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180" name="Oval 80">
                      <a:extLst>
                        <a:ext uri="{FF2B5EF4-FFF2-40B4-BE49-F238E27FC236}">
                          <a16:creationId xmlns:a16="http://schemas.microsoft.com/office/drawing/2014/main" id="{4FE27CD7-C1AF-4324-92B8-24E5EC47C26A}"/>
                        </a:ext>
                      </a:extLst>
                    </p:cNvPr>
                    <p:cNvSpPr>
                      <a:spLocks noChangeArrowheads="1"/>
                    </p:cNvSpPr>
                    <p:nvPr/>
                  </p:nvSpPr>
                  <p:spPr bwMode="auto">
                    <a:xfrm>
                      <a:off x="3552" y="1584"/>
                      <a:ext cx="384" cy="384"/>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181" name="Oval 81">
                      <a:extLst>
                        <a:ext uri="{FF2B5EF4-FFF2-40B4-BE49-F238E27FC236}">
                          <a16:creationId xmlns:a16="http://schemas.microsoft.com/office/drawing/2014/main" id="{D4CB53F3-8EF7-42E5-AD79-8848E439089E}"/>
                        </a:ext>
                      </a:extLst>
                    </p:cNvPr>
                    <p:cNvSpPr>
                      <a:spLocks noChangeArrowheads="1"/>
                    </p:cNvSpPr>
                    <p:nvPr/>
                  </p:nvSpPr>
                  <p:spPr bwMode="auto">
                    <a:xfrm>
                      <a:off x="3504" y="1536"/>
                      <a:ext cx="480" cy="480"/>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182" name="Oval 82">
                      <a:extLst>
                        <a:ext uri="{FF2B5EF4-FFF2-40B4-BE49-F238E27FC236}">
                          <a16:creationId xmlns:a16="http://schemas.microsoft.com/office/drawing/2014/main" id="{5207B11C-556D-43D7-97D8-C7FE1925B583}"/>
                        </a:ext>
                      </a:extLst>
                    </p:cNvPr>
                    <p:cNvSpPr>
                      <a:spLocks noChangeArrowheads="1"/>
                    </p:cNvSpPr>
                    <p:nvPr/>
                  </p:nvSpPr>
                  <p:spPr bwMode="auto">
                    <a:xfrm>
                      <a:off x="3456" y="1488"/>
                      <a:ext cx="576" cy="57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grpSp>
            </p:grpSp>
          </p:grpSp>
        </p:grpSp>
      </p:grpSp>
      <p:sp>
        <p:nvSpPr>
          <p:cNvPr id="48132" name="Text Box 83">
            <a:extLst>
              <a:ext uri="{FF2B5EF4-FFF2-40B4-BE49-F238E27FC236}">
                <a16:creationId xmlns:a16="http://schemas.microsoft.com/office/drawing/2014/main" id="{8F0B9D8A-7B72-4E32-B5DA-1A4F5D546818}"/>
              </a:ext>
            </a:extLst>
          </p:cNvPr>
          <p:cNvSpPr txBox="1">
            <a:spLocks noChangeArrowheads="1"/>
          </p:cNvSpPr>
          <p:nvPr/>
        </p:nvSpPr>
        <p:spPr bwMode="auto">
          <a:xfrm>
            <a:off x="4495800" y="228600"/>
            <a:ext cx="46482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de-DE" altLang="de-DE" sz="2400">
                <a:solidFill>
                  <a:schemeClr val="hlink"/>
                </a:solidFill>
                <a:latin typeface="Arial" panose="020B0604020202020204" pitchFamily="34" charset="0"/>
              </a:rPr>
              <a:t>Faszienrhythmus</a:t>
            </a:r>
          </a:p>
          <a:p>
            <a:pPr algn="ctr">
              <a:spcBef>
                <a:spcPct val="0"/>
              </a:spcBef>
              <a:buFontTx/>
              <a:buNone/>
            </a:pPr>
            <a:r>
              <a:rPr lang="de-DE" altLang="de-DE" sz="2400">
                <a:solidFill>
                  <a:schemeClr val="hlink"/>
                </a:solidFill>
                <a:latin typeface="Arial" panose="020B0604020202020204" pitchFamily="34" charset="0"/>
              </a:rPr>
              <a:t>= Kraniosakraler Rhythmus</a:t>
            </a:r>
          </a:p>
        </p:txBody>
      </p:sp>
      <p:sp>
        <p:nvSpPr>
          <p:cNvPr id="48133" name="Oval 84">
            <a:extLst>
              <a:ext uri="{FF2B5EF4-FFF2-40B4-BE49-F238E27FC236}">
                <a16:creationId xmlns:a16="http://schemas.microsoft.com/office/drawing/2014/main" id="{EEE2D778-8C0C-4365-96CF-9A2845CC9B6B}"/>
              </a:ext>
            </a:extLst>
          </p:cNvPr>
          <p:cNvSpPr>
            <a:spLocks noChangeArrowheads="1"/>
          </p:cNvSpPr>
          <p:nvPr/>
        </p:nvSpPr>
        <p:spPr bwMode="auto">
          <a:xfrm>
            <a:off x="4876800" y="2438400"/>
            <a:ext cx="3810000" cy="1676400"/>
          </a:xfrm>
          <a:prstGeom prst="ellipse">
            <a:avLst/>
          </a:prstGeom>
          <a:solidFill>
            <a:srgbClr val="CCECFF"/>
          </a:solidFill>
          <a:ln w="9525">
            <a:solidFill>
              <a:schemeClr val="tx1"/>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8134" name="Line 85">
            <a:extLst>
              <a:ext uri="{FF2B5EF4-FFF2-40B4-BE49-F238E27FC236}">
                <a16:creationId xmlns:a16="http://schemas.microsoft.com/office/drawing/2014/main" id="{D181F01F-2321-4422-8965-0B2B540F51A3}"/>
              </a:ext>
            </a:extLst>
          </p:cNvPr>
          <p:cNvSpPr>
            <a:spLocks noChangeShapeType="1"/>
          </p:cNvSpPr>
          <p:nvPr/>
        </p:nvSpPr>
        <p:spPr bwMode="auto">
          <a:xfrm>
            <a:off x="4876800" y="3276600"/>
            <a:ext cx="0" cy="1371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48135" name="Line 86">
            <a:extLst>
              <a:ext uri="{FF2B5EF4-FFF2-40B4-BE49-F238E27FC236}">
                <a16:creationId xmlns:a16="http://schemas.microsoft.com/office/drawing/2014/main" id="{7EBE8841-BEFB-444A-B5DE-952A24DB186A}"/>
              </a:ext>
            </a:extLst>
          </p:cNvPr>
          <p:cNvSpPr>
            <a:spLocks noChangeShapeType="1"/>
          </p:cNvSpPr>
          <p:nvPr/>
        </p:nvSpPr>
        <p:spPr bwMode="auto">
          <a:xfrm>
            <a:off x="8686800" y="3276600"/>
            <a:ext cx="0" cy="1371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grpSp>
        <p:nvGrpSpPr>
          <p:cNvPr id="48136" name="Group 87">
            <a:extLst>
              <a:ext uri="{FF2B5EF4-FFF2-40B4-BE49-F238E27FC236}">
                <a16:creationId xmlns:a16="http://schemas.microsoft.com/office/drawing/2014/main" id="{1A948097-EB2A-446D-AF45-8D3B2E4EA90B}"/>
              </a:ext>
            </a:extLst>
          </p:cNvPr>
          <p:cNvGrpSpPr>
            <a:grpSpLocks/>
          </p:cNvGrpSpPr>
          <p:nvPr/>
        </p:nvGrpSpPr>
        <p:grpSpPr bwMode="auto">
          <a:xfrm>
            <a:off x="4876800" y="2438400"/>
            <a:ext cx="3810000" cy="1676400"/>
            <a:chOff x="3024" y="1776"/>
            <a:chExt cx="2400" cy="1056"/>
          </a:xfrm>
        </p:grpSpPr>
        <p:sp>
          <p:nvSpPr>
            <p:cNvPr id="48154" name="Line 88">
              <a:extLst>
                <a:ext uri="{FF2B5EF4-FFF2-40B4-BE49-F238E27FC236}">
                  <a16:creationId xmlns:a16="http://schemas.microsoft.com/office/drawing/2014/main" id="{710554F2-3BC9-43C7-92E9-71B67AD4EB86}"/>
                </a:ext>
              </a:extLst>
            </p:cNvPr>
            <p:cNvSpPr>
              <a:spLocks noChangeShapeType="1"/>
            </p:cNvSpPr>
            <p:nvPr/>
          </p:nvSpPr>
          <p:spPr bwMode="auto">
            <a:xfrm>
              <a:off x="4224" y="1776"/>
              <a:ext cx="0" cy="105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48155" name="Line 89">
              <a:extLst>
                <a:ext uri="{FF2B5EF4-FFF2-40B4-BE49-F238E27FC236}">
                  <a16:creationId xmlns:a16="http://schemas.microsoft.com/office/drawing/2014/main" id="{8C63AC69-08FF-45B3-88ED-39358216DF76}"/>
                </a:ext>
              </a:extLst>
            </p:cNvPr>
            <p:cNvSpPr>
              <a:spLocks noChangeShapeType="1"/>
            </p:cNvSpPr>
            <p:nvPr/>
          </p:nvSpPr>
          <p:spPr bwMode="auto">
            <a:xfrm>
              <a:off x="3024" y="2304"/>
              <a:ext cx="2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48156" name="Line 90">
              <a:extLst>
                <a:ext uri="{FF2B5EF4-FFF2-40B4-BE49-F238E27FC236}">
                  <a16:creationId xmlns:a16="http://schemas.microsoft.com/office/drawing/2014/main" id="{C36F76B0-F4CB-4BCE-88C6-35F4247FD8BA}"/>
                </a:ext>
              </a:extLst>
            </p:cNvPr>
            <p:cNvSpPr>
              <a:spLocks noChangeShapeType="1"/>
            </p:cNvSpPr>
            <p:nvPr/>
          </p:nvSpPr>
          <p:spPr bwMode="auto">
            <a:xfrm>
              <a:off x="3456" y="1920"/>
              <a:ext cx="288" cy="3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48157" name="Line 91">
              <a:extLst>
                <a:ext uri="{FF2B5EF4-FFF2-40B4-BE49-F238E27FC236}">
                  <a16:creationId xmlns:a16="http://schemas.microsoft.com/office/drawing/2014/main" id="{0C66AD98-B274-4243-85DA-FE6DD3053AD4}"/>
                </a:ext>
              </a:extLst>
            </p:cNvPr>
            <p:cNvSpPr>
              <a:spLocks noChangeShapeType="1"/>
            </p:cNvSpPr>
            <p:nvPr/>
          </p:nvSpPr>
          <p:spPr bwMode="auto">
            <a:xfrm flipH="1">
              <a:off x="3456" y="2304"/>
              <a:ext cx="288" cy="38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48158" name="Line 92">
              <a:extLst>
                <a:ext uri="{FF2B5EF4-FFF2-40B4-BE49-F238E27FC236}">
                  <a16:creationId xmlns:a16="http://schemas.microsoft.com/office/drawing/2014/main" id="{6A01EA1F-0022-4466-A091-75C11B9AE897}"/>
                </a:ext>
              </a:extLst>
            </p:cNvPr>
            <p:cNvSpPr>
              <a:spLocks noChangeShapeType="1"/>
            </p:cNvSpPr>
            <p:nvPr/>
          </p:nvSpPr>
          <p:spPr bwMode="auto">
            <a:xfrm>
              <a:off x="3888" y="1801"/>
              <a:ext cx="0" cy="101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48159" name="Line 93">
              <a:extLst>
                <a:ext uri="{FF2B5EF4-FFF2-40B4-BE49-F238E27FC236}">
                  <a16:creationId xmlns:a16="http://schemas.microsoft.com/office/drawing/2014/main" id="{F2460AC4-769D-421D-881B-6CD588B914BC}"/>
                </a:ext>
              </a:extLst>
            </p:cNvPr>
            <p:cNvSpPr>
              <a:spLocks noChangeShapeType="1"/>
            </p:cNvSpPr>
            <p:nvPr/>
          </p:nvSpPr>
          <p:spPr bwMode="auto">
            <a:xfrm>
              <a:off x="4560" y="1801"/>
              <a:ext cx="0" cy="101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48160" name="Line 94">
              <a:extLst>
                <a:ext uri="{FF2B5EF4-FFF2-40B4-BE49-F238E27FC236}">
                  <a16:creationId xmlns:a16="http://schemas.microsoft.com/office/drawing/2014/main" id="{48CA4195-8479-4222-9C46-E9BC3EC70668}"/>
                </a:ext>
              </a:extLst>
            </p:cNvPr>
            <p:cNvSpPr>
              <a:spLocks noChangeShapeType="1"/>
            </p:cNvSpPr>
            <p:nvPr/>
          </p:nvSpPr>
          <p:spPr bwMode="auto">
            <a:xfrm>
              <a:off x="4560" y="2016"/>
              <a:ext cx="67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48161" name="Line 95">
              <a:extLst>
                <a:ext uri="{FF2B5EF4-FFF2-40B4-BE49-F238E27FC236}">
                  <a16:creationId xmlns:a16="http://schemas.microsoft.com/office/drawing/2014/main" id="{6EE0D541-FAD3-442C-A81D-C7DF3000FC14}"/>
                </a:ext>
              </a:extLst>
            </p:cNvPr>
            <p:cNvSpPr>
              <a:spLocks noChangeShapeType="1"/>
            </p:cNvSpPr>
            <p:nvPr/>
          </p:nvSpPr>
          <p:spPr bwMode="auto">
            <a:xfrm>
              <a:off x="4560" y="2592"/>
              <a:ext cx="67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48162" name="Line 96">
              <a:extLst>
                <a:ext uri="{FF2B5EF4-FFF2-40B4-BE49-F238E27FC236}">
                  <a16:creationId xmlns:a16="http://schemas.microsoft.com/office/drawing/2014/main" id="{C6589557-6897-40FA-8348-6EA1AD8D94EF}"/>
                </a:ext>
              </a:extLst>
            </p:cNvPr>
            <p:cNvSpPr>
              <a:spLocks noChangeShapeType="1"/>
            </p:cNvSpPr>
            <p:nvPr/>
          </p:nvSpPr>
          <p:spPr bwMode="auto">
            <a:xfrm flipV="1">
              <a:off x="4224" y="2016"/>
              <a:ext cx="336" cy="2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48163" name="Line 97">
              <a:extLst>
                <a:ext uri="{FF2B5EF4-FFF2-40B4-BE49-F238E27FC236}">
                  <a16:creationId xmlns:a16="http://schemas.microsoft.com/office/drawing/2014/main" id="{FF15859A-86D1-4D5E-A1A9-E188466CB6B6}"/>
                </a:ext>
              </a:extLst>
            </p:cNvPr>
            <p:cNvSpPr>
              <a:spLocks noChangeShapeType="1"/>
            </p:cNvSpPr>
            <p:nvPr/>
          </p:nvSpPr>
          <p:spPr bwMode="auto">
            <a:xfrm>
              <a:off x="4224" y="2304"/>
              <a:ext cx="336" cy="2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grpSp>
      <p:grpSp>
        <p:nvGrpSpPr>
          <p:cNvPr id="18" name="Group 98">
            <a:extLst>
              <a:ext uri="{FF2B5EF4-FFF2-40B4-BE49-F238E27FC236}">
                <a16:creationId xmlns:a16="http://schemas.microsoft.com/office/drawing/2014/main" id="{7A352EFE-5C25-49B9-91CE-876F453830E3}"/>
              </a:ext>
            </a:extLst>
          </p:cNvPr>
          <p:cNvGrpSpPr>
            <a:grpSpLocks/>
          </p:cNvGrpSpPr>
          <p:nvPr/>
        </p:nvGrpSpPr>
        <p:grpSpPr bwMode="auto">
          <a:xfrm>
            <a:off x="6477000" y="1219200"/>
            <a:ext cx="146050" cy="1600200"/>
            <a:chOff x="4032" y="1008"/>
            <a:chExt cx="92" cy="1008"/>
          </a:xfrm>
        </p:grpSpPr>
        <p:sp>
          <p:nvSpPr>
            <p:cNvPr id="48152" name="Freeform 99">
              <a:extLst>
                <a:ext uri="{FF2B5EF4-FFF2-40B4-BE49-F238E27FC236}">
                  <a16:creationId xmlns:a16="http://schemas.microsoft.com/office/drawing/2014/main" id="{23A60AE7-E6DD-41C3-97DF-EA7B043D9F19}"/>
                </a:ext>
              </a:extLst>
            </p:cNvPr>
            <p:cNvSpPr>
              <a:spLocks/>
            </p:cNvSpPr>
            <p:nvPr/>
          </p:nvSpPr>
          <p:spPr bwMode="auto">
            <a:xfrm>
              <a:off x="4032" y="1008"/>
              <a:ext cx="92" cy="79"/>
            </a:xfrm>
            <a:custGeom>
              <a:avLst/>
              <a:gdLst>
                <a:gd name="T0" fmla="*/ 33 w 92"/>
                <a:gd name="T1" fmla="*/ 4 h 79"/>
                <a:gd name="T2" fmla="*/ 15 w 92"/>
                <a:gd name="T3" fmla="*/ 15 h 79"/>
                <a:gd name="T4" fmla="*/ 9 w 92"/>
                <a:gd name="T5" fmla="*/ 31 h 79"/>
                <a:gd name="T6" fmla="*/ 12 w 92"/>
                <a:gd name="T7" fmla="*/ 60 h 79"/>
                <a:gd name="T8" fmla="*/ 26 w 92"/>
                <a:gd name="T9" fmla="*/ 57 h 79"/>
                <a:gd name="T10" fmla="*/ 35 w 92"/>
                <a:gd name="T11" fmla="*/ 64 h 79"/>
                <a:gd name="T12" fmla="*/ 47 w 92"/>
                <a:gd name="T13" fmla="*/ 79 h 79"/>
                <a:gd name="T14" fmla="*/ 84 w 92"/>
                <a:gd name="T15" fmla="*/ 67 h 79"/>
                <a:gd name="T16" fmla="*/ 92 w 92"/>
                <a:gd name="T17" fmla="*/ 37 h 79"/>
                <a:gd name="T18" fmla="*/ 81 w 92"/>
                <a:gd name="T19" fmla="*/ 18 h 79"/>
                <a:gd name="T20" fmla="*/ 75 w 92"/>
                <a:gd name="T21" fmla="*/ 0 h 79"/>
                <a:gd name="T22" fmla="*/ 59 w 92"/>
                <a:gd name="T23" fmla="*/ 6 h 79"/>
                <a:gd name="T24" fmla="*/ 33 w 92"/>
                <a:gd name="T25" fmla="*/ 4 h 7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2"/>
                <a:gd name="T40" fmla="*/ 0 h 79"/>
                <a:gd name="T41" fmla="*/ 92 w 92"/>
                <a:gd name="T42" fmla="*/ 79 h 7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2" h="79">
                  <a:moveTo>
                    <a:pt x="33" y="4"/>
                  </a:moveTo>
                  <a:cubicBezTo>
                    <a:pt x="26" y="7"/>
                    <a:pt x="22" y="12"/>
                    <a:pt x="15" y="15"/>
                  </a:cubicBezTo>
                  <a:cubicBezTo>
                    <a:pt x="13" y="20"/>
                    <a:pt x="12" y="26"/>
                    <a:pt x="9" y="31"/>
                  </a:cubicBezTo>
                  <a:cubicBezTo>
                    <a:pt x="7" y="41"/>
                    <a:pt x="0" y="54"/>
                    <a:pt x="12" y="60"/>
                  </a:cubicBezTo>
                  <a:cubicBezTo>
                    <a:pt x="17" y="59"/>
                    <a:pt x="21" y="56"/>
                    <a:pt x="26" y="57"/>
                  </a:cubicBezTo>
                  <a:cubicBezTo>
                    <a:pt x="30" y="58"/>
                    <a:pt x="35" y="64"/>
                    <a:pt x="35" y="64"/>
                  </a:cubicBezTo>
                  <a:cubicBezTo>
                    <a:pt x="43" y="77"/>
                    <a:pt x="39" y="72"/>
                    <a:pt x="47" y="79"/>
                  </a:cubicBezTo>
                  <a:cubicBezTo>
                    <a:pt x="64" y="78"/>
                    <a:pt x="65" y="69"/>
                    <a:pt x="84" y="67"/>
                  </a:cubicBezTo>
                  <a:cubicBezTo>
                    <a:pt x="88" y="58"/>
                    <a:pt x="89" y="47"/>
                    <a:pt x="92" y="37"/>
                  </a:cubicBezTo>
                  <a:cubicBezTo>
                    <a:pt x="90" y="30"/>
                    <a:pt x="84" y="25"/>
                    <a:pt x="81" y="18"/>
                  </a:cubicBezTo>
                  <a:cubicBezTo>
                    <a:pt x="85" y="12"/>
                    <a:pt x="83" y="2"/>
                    <a:pt x="75" y="0"/>
                  </a:cubicBezTo>
                  <a:cubicBezTo>
                    <a:pt x="68" y="1"/>
                    <a:pt x="64" y="2"/>
                    <a:pt x="59" y="6"/>
                  </a:cubicBezTo>
                  <a:cubicBezTo>
                    <a:pt x="49" y="2"/>
                    <a:pt x="44" y="3"/>
                    <a:pt x="33" y="4"/>
                  </a:cubicBezTo>
                  <a:close/>
                </a:path>
              </a:pathLst>
            </a:custGeom>
            <a:solidFill>
              <a:schemeClr val="tx1"/>
            </a:solidFill>
            <a:ln w="9525">
              <a:solidFill>
                <a:schemeClr val="tx1"/>
              </a:solidFill>
              <a:round/>
              <a:headEnd/>
              <a:tailEnd/>
            </a:ln>
          </p:spPr>
          <p:txBody>
            <a:bodyPr lIns="92075" tIns="46038" rIns="92075" bIns="46038" anchor="ctr"/>
            <a:lstStyle/>
            <a:p>
              <a:endParaRPr lang="de-DE"/>
            </a:p>
          </p:txBody>
        </p:sp>
        <p:sp>
          <p:nvSpPr>
            <p:cNvPr id="48153" name="Line 100">
              <a:extLst>
                <a:ext uri="{FF2B5EF4-FFF2-40B4-BE49-F238E27FC236}">
                  <a16:creationId xmlns:a16="http://schemas.microsoft.com/office/drawing/2014/main" id="{DD83BF54-3554-4FA0-8DA3-7C35D883F02E}"/>
                </a:ext>
              </a:extLst>
            </p:cNvPr>
            <p:cNvSpPr>
              <a:spLocks noChangeShapeType="1"/>
            </p:cNvSpPr>
            <p:nvPr/>
          </p:nvSpPr>
          <p:spPr bwMode="auto">
            <a:xfrm>
              <a:off x="4080" y="1056"/>
              <a:ext cx="0" cy="96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lstStyle/>
            <a:p>
              <a:endParaRPr lang="de-DE"/>
            </a:p>
          </p:txBody>
        </p:sp>
      </p:grpSp>
      <p:grpSp>
        <p:nvGrpSpPr>
          <p:cNvPr id="19" name="Group 101">
            <a:extLst>
              <a:ext uri="{FF2B5EF4-FFF2-40B4-BE49-F238E27FC236}">
                <a16:creationId xmlns:a16="http://schemas.microsoft.com/office/drawing/2014/main" id="{A4048566-0EA7-4D5E-9B4E-EED6C20D2C8D}"/>
              </a:ext>
            </a:extLst>
          </p:cNvPr>
          <p:cNvGrpSpPr>
            <a:grpSpLocks/>
          </p:cNvGrpSpPr>
          <p:nvPr/>
        </p:nvGrpSpPr>
        <p:grpSpPr bwMode="auto">
          <a:xfrm>
            <a:off x="5334000" y="1447800"/>
            <a:ext cx="2889250" cy="2057400"/>
            <a:chOff x="3312" y="1152"/>
            <a:chExt cx="1820" cy="1296"/>
          </a:xfrm>
        </p:grpSpPr>
        <p:grpSp>
          <p:nvGrpSpPr>
            <p:cNvPr id="48140" name="Group 102">
              <a:extLst>
                <a:ext uri="{FF2B5EF4-FFF2-40B4-BE49-F238E27FC236}">
                  <a16:creationId xmlns:a16="http://schemas.microsoft.com/office/drawing/2014/main" id="{65189C7B-E6F0-40B5-9161-0D1D41DDBDFA}"/>
                </a:ext>
              </a:extLst>
            </p:cNvPr>
            <p:cNvGrpSpPr>
              <a:grpSpLocks/>
            </p:cNvGrpSpPr>
            <p:nvPr/>
          </p:nvGrpSpPr>
          <p:grpSpPr bwMode="auto">
            <a:xfrm>
              <a:off x="3696" y="1152"/>
              <a:ext cx="92" cy="1008"/>
              <a:chOff x="4032" y="1008"/>
              <a:chExt cx="92" cy="1008"/>
            </a:xfrm>
          </p:grpSpPr>
          <p:sp>
            <p:nvSpPr>
              <p:cNvPr id="48150" name="Freeform 103">
                <a:extLst>
                  <a:ext uri="{FF2B5EF4-FFF2-40B4-BE49-F238E27FC236}">
                    <a16:creationId xmlns:a16="http://schemas.microsoft.com/office/drawing/2014/main" id="{D86D948B-902A-45E7-B941-8498194CEB94}"/>
                  </a:ext>
                </a:extLst>
              </p:cNvPr>
              <p:cNvSpPr>
                <a:spLocks/>
              </p:cNvSpPr>
              <p:nvPr/>
            </p:nvSpPr>
            <p:spPr bwMode="auto">
              <a:xfrm>
                <a:off x="4032" y="1008"/>
                <a:ext cx="92" cy="79"/>
              </a:xfrm>
              <a:custGeom>
                <a:avLst/>
                <a:gdLst>
                  <a:gd name="T0" fmla="*/ 33 w 92"/>
                  <a:gd name="T1" fmla="*/ 4 h 79"/>
                  <a:gd name="T2" fmla="*/ 15 w 92"/>
                  <a:gd name="T3" fmla="*/ 15 h 79"/>
                  <a:gd name="T4" fmla="*/ 9 w 92"/>
                  <a:gd name="T5" fmla="*/ 31 h 79"/>
                  <a:gd name="T6" fmla="*/ 12 w 92"/>
                  <a:gd name="T7" fmla="*/ 60 h 79"/>
                  <a:gd name="T8" fmla="*/ 26 w 92"/>
                  <a:gd name="T9" fmla="*/ 57 h 79"/>
                  <a:gd name="T10" fmla="*/ 35 w 92"/>
                  <a:gd name="T11" fmla="*/ 64 h 79"/>
                  <a:gd name="T12" fmla="*/ 47 w 92"/>
                  <a:gd name="T13" fmla="*/ 79 h 79"/>
                  <a:gd name="T14" fmla="*/ 84 w 92"/>
                  <a:gd name="T15" fmla="*/ 67 h 79"/>
                  <a:gd name="T16" fmla="*/ 92 w 92"/>
                  <a:gd name="T17" fmla="*/ 37 h 79"/>
                  <a:gd name="T18" fmla="*/ 81 w 92"/>
                  <a:gd name="T19" fmla="*/ 18 h 79"/>
                  <a:gd name="T20" fmla="*/ 75 w 92"/>
                  <a:gd name="T21" fmla="*/ 0 h 79"/>
                  <a:gd name="T22" fmla="*/ 59 w 92"/>
                  <a:gd name="T23" fmla="*/ 6 h 79"/>
                  <a:gd name="T24" fmla="*/ 33 w 92"/>
                  <a:gd name="T25" fmla="*/ 4 h 7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2"/>
                  <a:gd name="T40" fmla="*/ 0 h 79"/>
                  <a:gd name="T41" fmla="*/ 92 w 92"/>
                  <a:gd name="T42" fmla="*/ 79 h 7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2" h="79">
                    <a:moveTo>
                      <a:pt x="33" y="4"/>
                    </a:moveTo>
                    <a:cubicBezTo>
                      <a:pt x="26" y="7"/>
                      <a:pt x="22" y="12"/>
                      <a:pt x="15" y="15"/>
                    </a:cubicBezTo>
                    <a:cubicBezTo>
                      <a:pt x="13" y="20"/>
                      <a:pt x="12" y="26"/>
                      <a:pt x="9" y="31"/>
                    </a:cubicBezTo>
                    <a:cubicBezTo>
                      <a:pt x="7" y="41"/>
                      <a:pt x="0" y="54"/>
                      <a:pt x="12" y="60"/>
                    </a:cubicBezTo>
                    <a:cubicBezTo>
                      <a:pt x="17" y="59"/>
                      <a:pt x="21" y="56"/>
                      <a:pt x="26" y="57"/>
                    </a:cubicBezTo>
                    <a:cubicBezTo>
                      <a:pt x="30" y="58"/>
                      <a:pt x="35" y="64"/>
                      <a:pt x="35" y="64"/>
                    </a:cubicBezTo>
                    <a:cubicBezTo>
                      <a:pt x="43" y="77"/>
                      <a:pt x="39" y="72"/>
                      <a:pt x="47" y="79"/>
                    </a:cubicBezTo>
                    <a:cubicBezTo>
                      <a:pt x="64" y="78"/>
                      <a:pt x="65" y="69"/>
                      <a:pt x="84" y="67"/>
                    </a:cubicBezTo>
                    <a:cubicBezTo>
                      <a:pt x="88" y="58"/>
                      <a:pt x="89" y="47"/>
                      <a:pt x="92" y="37"/>
                    </a:cubicBezTo>
                    <a:cubicBezTo>
                      <a:pt x="90" y="30"/>
                      <a:pt x="84" y="25"/>
                      <a:pt x="81" y="18"/>
                    </a:cubicBezTo>
                    <a:cubicBezTo>
                      <a:pt x="85" y="12"/>
                      <a:pt x="83" y="2"/>
                      <a:pt x="75" y="0"/>
                    </a:cubicBezTo>
                    <a:cubicBezTo>
                      <a:pt x="68" y="1"/>
                      <a:pt x="64" y="2"/>
                      <a:pt x="59" y="6"/>
                    </a:cubicBezTo>
                    <a:cubicBezTo>
                      <a:pt x="49" y="2"/>
                      <a:pt x="44" y="3"/>
                      <a:pt x="33" y="4"/>
                    </a:cubicBezTo>
                    <a:close/>
                  </a:path>
                </a:pathLst>
              </a:custGeom>
              <a:solidFill>
                <a:schemeClr val="tx1"/>
              </a:solidFill>
              <a:ln w="9525">
                <a:solidFill>
                  <a:schemeClr val="tx1"/>
                </a:solidFill>
                <a:round/>
                <a:headEnd/>
                <a:tailEnd/>
              </a:ln>
            </p:spPr>
            <p:txBody>
              <a:bodyPr lIns="92075" tIns="46038" rIns="92075" bIns="46038" anchor="ctr"/>
              <a:lstStyle/>
              <a:p>
                <a:endParaRPr lang="de-DE"/>
              </a:p>
            </p:txBody>
          </p:sp>
          <p:sp>
            <p:nvSpPr>
              <p:cNvPr id="48151" name="Line 104">
                <a:extLst>
                  <a:ext uri="{FF2B5EF4-FFF2-40B4-BE49-F238E27FC236}">
                    <a16:creationId xmlns:a16="http://schemas.microsoft.com/office/drawing/2014/main" id="{8033F4D3-A766-4E28-A198-4EB6AD663549}"/>
                  </a:ext>
                </a:extLst>
              </p:cNvPr>
              <p:cNvSpPr>
                <a:spLocks noChangeShapeType="1"/>
              </p:cNvSpPr>
              <p:nvPr/>
            </p:nvSpPr>
            <p:spPr bwMode="auto">
              <a:xfrm>
                <a:off x="4080" y="1056"/>
                <a:ext cx="0" cy="96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lstStyle/>
              <a:p>
                <a:endParaRPr lang="de-DE"/>
              </a:p>
            </p:txBody>
          </p:sp>
        </p:grpSp>
        <p:grpSp>
          <p:nvGrpSpPr>
            <p:cNvPr id="48141" name="Group 105">
              <a:extLst>
                <a:ext uri="{FF2B5EF4-FFF2-40B4-BE49-F238E27FC236}">
                  <a16:creationId xmlns:a16="http://schemas.microsoft.com/office/drawing/2014/main" id="{DB7D442F-CA14-44A7-A3BA-54790EC9D385}"/>
                </a:ext>
              </a:extLst>
            </p:cNvPr>
            <p:cNvGrpSpPr>
              <a:grpSpLocks/>
            </p:cNvGrpSpPr>
            <p:nvPr/>
          </p:nvGrpSpPr>
          <p:grpSpPr bwMode="auto">
            <a:xfrm>
              <a:off x="3312" y="1440"/>
              <a:ext cx="92" cy="1008"/>
              <a:chOff x="4032" y="1008"/>
              <a:chExt cx="92" cy="1008"/>
            </a:xfrm>
          </p:grpSpPr>
          <p:sp>
            <p:nvSpPr>
              <p:cNvPr id="48148" name="Freeform 106">
                <a:extLst>
                  <a:ext uri="{FF2B5EF4-FFF2-40B4-BE49-F238E27FC236}">
                    <a16:creationId xmlns:a16="http://schemas.microsoft.com/office/drawing/2014/main" id="{12E977AB-A6DA-4605-8177-B0781EAC8C33}"/>
                  </a:ext>
                </a:extLst>
              </p:cNvPr>
              <p:cNvSpPr>
                <a:spLocks/>
              </p:cNvSpPr>
              <p:nvPr/>
            </p:nvSpPr>
            <p:spPr bwMode="auto">
              <a:xfrm>
                <a:off x="4032" y="1008"/>
                <a:ext cx="92" cy="79"/>
              </a:xfrm>
              <a:custGeom>
                <a:avLst/>
                <a:gdLst>
                  <a:gd name="T0" fmla="*/ 33 w 92"/>
                  <a:gd name="T1" fmla="*/ 4 h 79"/>
                  <a:gd name="T2" fmla="*/ 15 w 92"/>
                  <a:gd name="T3" fmla="*/ 15 h 79"/>
                  <a:gd name="T4" fmla="*/ 9 w 92"/>
                  <a:gd name="T5" fmla="*/ 31 h 79"/>
                  <a:gd name="T6" fmla="*/ 12 w 92"/>
                  <a:gd name="T7" fmla="*/ 60 h 79"/>
                  <a:gd name="T8" fmla="*/ 26 w 92"/>
                  <a:gd name="T9" fmla="*/ 57 h 79"/>
                  <a:gd name="T10" fmla="*/ 35 w 92"/>
                  <a:gd name="T11" fmla="*/ 64 h 79"/>
                  <a:gd name="T12" fmla="*/ 47 w 92"/>
                  <a:gd name="T13" fmla="*/ 79 h 79"/>
                  <a:gd name="T14" fmla="*/ 84 w 92"/>
                  <a:gd name="T15" fmla="*/ 67 h 79"/>
                  <a:gd name="T16" fmla="*/ 92 w 92"/>
                  <a:gd name="T17" fmla="*/ 37 h 79"/>
                  <a:gd name="T18" fmla="*/ 81 w 92"/>
                  <a:gd name="T19" fmla="*/ 18 h 79"/>
                  <a:gd name="T20" fmla="*/ 75 w 92"/>
                  <a:gd name="T21" fmla="*/ 0 h 79"/>
                  <a:gd name="T22" fmla="*/ 59 w 92"/>
                  <a:gd name="T23" fmla="*/ 6 h 79"/>
                  <a:gd name="T24" fmla="*/ 33 w 92"/>
                  <a:gd name="T25" fmla="*/ 4 h 7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2"/>
                  <a:gd name="T40" fmla="*/ 0 h 79"/>
                  <a:gd name="T41" fmla="*/ 92 w 92"/>
                  <a:gd name="T42" fmla="*/ 79 h 7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2" h="79">
                    <a:moveTo>
                      <a:pt x="33" y="4"/>
                    </a:moveTo>
                    <a:cubicBezTo>
                      <a:pt x="26" y="7"/>
                      <a:pt x="22" y="12"/>
                      <a:pt x="15" y="15"/>
                    </a:cubicBezTo>
                    <a:cubicBezTo>
                      <a:pt x="13" y="20"/>
                      <a:pt x="12" y="26"/>
                      <a:pt x="9" y="31"/>
                    </a:cubicBezTo>
                    <a:cubicBezTo>
                      <a:pt x="7" y="41"/>
                      <a:pt x="0" y="54"/>
                      <a:pt x="12" y="60"/>
                    </a:cubicBezTo>
                    <a:cubicBezTo>
                      <a:pt x="17" y="59"/>
                      <a:pt x="21" y="56"/>
                      <a:pt x="26" y="57"/>
                    </a:cubicBezTo>
                    <a:cubicBezTo>
                      <a:pt x="30" y="58"/>
                      <a:pt x="35" y="64"/>
                      <a:pt x="35" y="64"/>
                    </a:cubicBezTo>
                    <a:cubicBezTo>
                      <a:pt x="43" y="77"/>
                      <a:pt x="39" y="72"/>
                      <a:pt x="47" y="79"/>
                    </a:cubicBezTo>
                    <a:cubicBezTo>
                      <a:pt x="64" y="78"/>
                      <a:pt x="65" y="69"/>
                      <a:pt x="84" y="67"/>
                    </a:cubicBezTo>
                    <a:cubicBezTo>
                      <a:pt x="88" y="58"/>
                      <a:pt x="89" y="47"/>
                      <a:pt x="92" y="37"/>
                    </a:cubicBezTo>
                    <a:cubicBezTo>
                      <a:pt x="90" y="30"/>
                      <a:pt x="84" y="25"/>
                      <a:pt x="81" y="18"/>
                    </a:cubicBezTo>
                    <a:cubicBezTo>
                      <a:pt x="85" y="12"/>
                      <a:pt x="83" y="2"/>
                      <a:pt x="75" y="0"/>
                    </a:cubicBezTo>
                    <a:cubicBezTo>
                      <a:pt x="68" y="1"/>
                      <a:pt x="64" y="2"/>
                      <a:pt x="59" y="6"/>
                    </a:cubicBezTo>
                    <a:cubicBezTo>
                      <a:pt x="49" y="2"/>
                      <a:pt x="44" y="3"/>
                      <a:pt x="33" y="4"/>
                    </a:cubicBezTo>
                    <a:close/>
                  </a:path>
                </a:pathLst>
              </a:custGeom>
              <a:solidFill>
                <a:schemeClr val="tx1"/>
              </a:solidFill>
              <a:ln w="9525">
                <a:solidFill>
                  <a:schemeClr val="tx1"/>
                </a:solidFill>
                <a:round/>
                <a:headEnd/>
                <a:tailEnd/>
              </a:ln>
            </p:spPr>
            <p:txBody>
              <a:bodyPr lIns="92075" tIns="46038" rIns="92075" bIns="46038" anchor="ctr"/>
              <a:lstStyle/>
              <a:p>
                <a:endParaRPr lang="de-DE"/>
              </a:p>
            </p:txBody>
          </p:sp>
          <p:sp>
            <p:nvSpPr>
              <p:cNvPr id="48149" name="Line 107">
                <a:extLst>
                  <a:ext uri="{FF2B5EF4-FFF2-40B4-BE49-F238E27FC236}">
                    <a16:creationId xmlns:a16="http://schemas.microsoft.com/office/drawing/2014/main" id="{4EF7FCD8-C43F-41C4-807E-7B2F43C852A6}"/>
                  </a:ext>
                </a:extLst>
              </p:cNvPr>
              <p:cNvSpPr>
                <a:spLocks noChangeShapeType="1"/>
              </p:cNvSpPr>
              <p:nvPr/>
            </p:nvSpPr>
            <p:spPr bwMode="auto">
              <a:xfrm>
                <a:off x="4080" y="1056"/>
                <a:ext cx="0" cy="96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lstStyle/>
              <a:p>
                <a:endParaRPr lang="de-DE"/>
              </a:p>
            </p:txBody>
          </p:sp>
        </p:grpSp>
        <p:grpSp>
          <p:nvGrpSpPr>
            <p:cNvPr id="48142" name="Group 108">
              <a:extLst>
                <a:ext uri="{FF2B5EF4-FFF2-40B4-BE49-F238E27FC236}">
                  <a16:creationId xmlns:a16="http://schemas.microsoft.com/office/drawing/2014/main" id="{DDDB9AD3-FE13-433E-A63F-63132D0231E9}"/>
                </a:ext>
              </a:extLst>
            </p:cNvPr>
            <p:cNvGrpSpPr>
              <a:grpSpLocks/>
            </p:cNvGrpSpPr>
            <p:nvPr/>
          </p:nvGrpSpPr>
          <p:grpSpPr bwMode="auto">
            <a:xfrm>
              <a:off x="4752" y="1440"/>
              <a:ext cx="92" cy="1008"/>
              <a:chOff x="4032" y="1008"/>
              <a:chExt cx="92" cy="1008"/>
            </a:xfrm>
          </p:grpSpPr>
          <p:sp>
            <p:nvSpPr>
              <p:cNvPr id="48146" name="Freeform 109">
                <a:extLst>
                  <a:ext uri="{FF2B5EF4-FFF2-40B4-BE49-F238E27FC236}">
                    <a16:creationId xmlns:a16="http://schemas.microsoft.com/office/drawing/2014/main" id="{5CF858F2-80AB-4A9A-9F8C-5258C456D1EF}"/>
                  </a:ext>
                </a:extLst>
              </p:cNvPr>
              <p:cNvSpPr>
                <a:spLocks/>
              </p:cNvSpPr>
              <p:nvPr/>
            </p:nvSpPr>
            <p:spPr bwMode="auto">
              <a:xfrm>
                <a:off x="4032" y="1008"/>
                <a:ext cx="92" cy="79"/>
              </a:xfrm>
              <a:custGeom>
                <a:avLst/>
                <a:gdLst>
                  <a:gd name="T0" fmla="*/ 33 w 92"/>
                  <a:gd name="T1" fmla="*/ 4 h 79"/>
                  <a:gd name="T2" fmla="*/ 15 w 92"/>
                  <a:gd name="T3" fmla="*/ 15 h 79"/>
                  <a:gd name="T4" fmla="*/ 9 w 92"/>
                  <a:gd name="T5" fmla="*/ 31 h 79"/>
                  <a:gd name="T6" fmla="*/ 12 w 92"/>
                  <a:gd name="T7" fmla="*/ 60 h 79"/>
                  <a:gd name="T8" fmla="*/ 26 w 92"/>
                  <a:gd name="T9" fmla="*/ 57 h 79"/>
                  <a:gd name="T10" fmla="*/ 35 w 92"/>
                  <a:gd name="T11" fmla="*/ 64 h 79"/>
                  <a:gd name="T12" fmla="*/ 47 w 92"/>
                  <a:gd name="T13" fmla="*/ 79 h 79"/>
                  <a:gd name="T14" fmla="*/ 84 w 92"/>
                  <a:gd name="T15" fmla="*/ 67 h 79"/>
                  <a:gd name="T16" fmla="*/ 92 w 92"/>
                  <a:gd name="T17" fmla="*/ 37 h 79"/>
                  <a:gd name="T18" fmla="*/ 81 w 92"/>
                  <a:gd name="T19" fmla="*/ 18 h 79"/>
                  <a:gd name="T20" fmla="*/ 75 w 92"/>
                  <a:gd name="T21" fmla="*/ 0 h 79"/>
                  <a:gd name="T22" fmla="*/ 59 w 92"/>
                  <a:gd name="T23" fmla="*/ 6 h 79"/>
                  <a:gd name="T24" fmla="*/ 33 w 92"/>
                  <a:gd name="T25" fmla="*/ 4 h 7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2"/>
                  <a:gd name="T40" fmla="*/ 0 h 79"/>
                  <a:gd name="T41" fmla="*/ 92 w 92"/>
                  <a:gd name="T42" fmla="*/ 79 h 7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2" h="79">
                    <a:moveTo>
                      <a:pt x="33" y="4"/>
                    </a:moveTo>
                    <a:cubicBezTo>
                      <a:pt x="26" y="7"/>
                      <a:pt x="22" y="12"/>
                      <a:pt x="15" y="15"/>
                    </a:cubicBezTo>
                    <a:cubicBezTo>
                      <a:pt x="13" y="20"/>
                      <a:pt x="12" y="26"/>
                      <a:pt x="9" y="31"/>
                    </a:cubicBezTo>
                    <a:cubicBezTo>
                      <a:pt x="7" y="41"/>
                      <a:pt x="0" y="54"/>
                      <a:pt x="12" y="60"/>
                    </a:cubicBezTo>
                    <a:cubicBezTo>
                      <a:pt x="17" y="59"/>
                      <a:pt x="21" y="56"/>
                      <a:pt x="26" y="57"/>
                    </a:cubicBezTo>
                    <a:cubicBezTo>
                      <a:pt x="30" y="58"/>
                      <a:pt x="35" y="64"/>
                      <a:pt x="35" y="64"/>
                    </a:cubicBezTo>
                    <a:cubicBezTo>
                      <a:pt x="43" y="77"/>
                      <a:pt x="39" y="72"/>
                      <a:pt x="47" y="79"/>
                    </a:cubicBezTo>
                    <a:cubicBezTo>
                      <a:pt x="64" y="78"/>
                      <a:pt x="65" y="69"/>
                      <a:pt x="84" y="67"/>
                    </a:cubicBezTo>
                    <a:cubicBezTo>
                      <a:pt x="88" y="58"/>
                      <a:pt x="89" y="47"/>
                      <a:pt x="92" y="37"/>
                    </a:cubicBezTo>
                    <a:cubicBezTo>
                      <a:pt x="90" y="30"/>
                      <a:pt x="84" y="25"/>
                      <a:pt x="81" y="18"/>
                    </a:cubicBezTo>
                    <a:cubicBezTo>
                      <a:pt x="85" y="12"/>
                      <a:pt x="83" y="2"/>
                      <a:pt x="75" y="0"/>
                    </a:cubicBezTo>
                    <a:cubicBezTo>
                      <a:pt x="68" y="1"/>
                      <a:pt x="64" y="2"/>
                      <a:pt x="59" y="6"/>
                    </a:cubicBezTo>
                    <a:cubicBezTo>
                      <a:pt x="49" y="2"/>
                      <a:pt x="44" y="3"/>
                      <a:pt x="33" y="4"/>
                    </a:cubicBezTo>
                    <a:close/>
                  </a:path>
                </a:pathLst>
              </a:custGeom>
              <a:solidFill>
                <a:schemeClr val="tx1"/>
              </a:solidFill>
              <a:ln w="9525">
                <a:solidFill>
                  <a:schemeClr val="tx1"/>
                </a:solidFill>
                <a:round/>
                <a:headEnd/>
                <a:tailEnd/>
              </a:ln>
            </p:spPr>
            <p:txBody>
              <a:bodyPr lIns="92075" tIns="46038" rIns="92075" bIns="46038" anchor="ctr"/>
              <a:lstStyle/>
              <a:p>
                <a:endParaRPr lang="de-DE"/>
              </a:p>
            </p:txBody>
          </p:sp>
          <p:sp>
            <p:nvSpPr>
              <p:cNvPr id="48147" name="Line 110">
                <a:extLst>
                  <a:ext uri="{FF2B5EF4-FFF2-40B4-BE49-F238E27FC236}">
                    <a16:creationId xmlns:a16="http://schemas.microsoft.com/office/drawing/2014/main" id="{CDCE9AA0-34E8-46E6-AB6A-84DCF29BA3F0}"/>
                  </a:ext>
                </a:extLst>
              </p:cNvPr>
              <p:cNvSpPr>
                <a:spLocks noChangeShapeType="1"/>
              </p:cNvSpPr>
              <p:nvPr/>
            </p:nvSpPr>
            <p:spPr bwMode="auto">
              <a:xfrm>
                <a:off x="4080" y="1056"/>
                <a:ext cx="0" cy="96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lstStyle/>
              <a:p>
                <a:endParaRPr lang="de-DE"/>
              </a:p>
            </p:txBody>
          </p:sp>
        </p:grpSp>
        <p:grpSp>
          <p:nvGrpSpPr>
            <p:cNvPr id="48143" name="Group 111">
              <a:extLst>
                <a:ext uri="{FF2B5EF4-FFF2-40B4-BE49-F238E27FC236}">
                  <a16:creationId xmlns:a16="http://schemas.microsoft.com/office/drawing/2014/main" id="{FADAB118-F380-4B3C-B3D6-C269E881BCBD}"/>
                </a:ext>
              </a:extLst>
            </p:cNvPr>
            <p:cNvGrpSpPr>
              <a:grpSpLocks/>
            </p:cNvGrpSpPr>
            <p:nvPr/>
          </p:nvGrpSpPr>
          <p:grpSpPr bwMode="auto">
            <a:xfrm>
              <a:off x="5040" y="1152"/>
              <a:ext cx="92" cy="1008"/>
              <a:chOff x="4032" y="1008"/>
              <a:chExt cx="92" cy="1008"/>
            </a:xfrm>
          </p:grpSpPr>
          <p:sp>
            <p:nvSpPr>
              <p:cNvPr id="48144" name="Freeform 112">
                <a:extLst>
                  <a:ext uri="{FF2B5EF4-FFF2-40B4-BE49-F238E27FC236}">
                    <a16:creationId xmlns:a16="http://schemas.microsoft.com/office/drawing/2014/main" id="{83F1164F-0DFA-438B-A988-95C651FA65D6}"/>
                  </a:ext>
                </a:extLst>
              </p:cNvPr>
              <p:cNvSpPr>
                <a:spLocks/>
              </p:cNvSpPr>
              <p:nvPr/>
            </p:nvSpPr>
            <p:spPr bwMode="auto">
              <a:xfrm>
                <a:off x="4032" y="1008"/>
                <a:ext cx="92" cy="79"/>
              </a:xfrm>
              <a:custGeom>
                <a:avLst/>
                <a:gdLst>
                  <a:gd name="T0" fmla="*/ 33 w 92"/>
                  <a:gd name="T1" fmla="*/ 4 h 79"/>
                  <a:gd name="T2" fmla="*/ 15 w 92"/>
                  <a:gd name="T3" fmla="*/ 15 h 79"/>
                  <a:gd name="T4" fmla="*/ 9 w 92"/>
                  <a:gd name="T5" fmla="*/ 31 h 79"/>
                  <a:gd name="T6" fmla="*/ 12 w 92"/>
                  <a:gd name="T7" fmla="*/ 60 h 79"/>
                  <a:gd name="T8" fmla="*/ 26 w 92"/>
                  <a:gd name="T9" fmla="*/ 57 h 79"/>
                  <a:gd name="T10" fmla="*/ 35 w 92"/>
                  <a:gd name="T11" fmla="*/ 64 h 79"/>
                  <a:gd name="T12" fmla="*/ 47 w 92"/>
                  <a:gd name="T13" fmla="*/ 79 h 79"/>
                  <a:gd name="T14" fmla="*/ 84 w 92"/>
                  <a:gd name="T15" fmla="*/ 67 h 79"/>
                  <a:gd name="T16" fmla="*/ 92 w 92"/>
                  <a:gd name="T17" fmla="*/ 37 h 79"/>
                  <a:gd name="T18" fmla="*/ 81 w 92"/>
                  <a:gd name="T19" fmla="*/ 18 h 79"/>
                  <a:gd name="T20" fmla="*/ 75 w 92"/>
                  <a:gd name="T21" fmla="*/ 0 h 79"/>
                  <a:gd name="T22" fmla="*/ 59 w 92"/>
                  <a:gd name="T23" fmla="*/ 6 h 79"/>
                  <a:gd name="T24" fmla="*/ 33 w 92"/>
                  <a:gd name="T25" fmla="*/ 4 h 7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2"/>
                  <a:gd name="T40" fmla="*/ 0 h 79"/>
                  <a:gd name="T41" fmla="*/ 92 w 92"/>
                  <a:gd name="T42" fmla="*/ 79 h 7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2" h="79">
                    <a:moveTo>
                      <a:pt x="33" y="4"/>
                    </a:moveTo>
                    <a:cubicBezTo>
                      <a:pt x="26" y="7"/>
                      <a:pt x="22" y="12"/>
                      <a:pt x="15" y="15"/>
                    </a:cubicBezTo>
                    <a:cubicBezTo>
                      <a:pt x="13" y="20"/>
                      <a:pt x="12" y="26"/>
                      <a:pt x="9" y="31"/>
                    </a:cubicBezTo>
                    <a:cubicBezTo>
                      <a:pt x="7" y="41"/>
                      <a:pt x="0" y="54"/>
                      <a:pt x="12" y="60"/>
                    </a:cubicBezTo>
                    <a:cubicBezTo>
                      <a:pt x="17" y="59"/>
                      <a:pt x="21" y="56"/>
                      <a:pt x="26" y="57"/>
                    </a:cubicBezTo>
                    <a:cubicBezTo>
                      <a:pt x="30" y="58"/>
                      <a:pt x="35" y="64"/>
                      <a:pt x="35" y="64"/>
                    </a:cubicBezTo>
                    <a:cubicBezTo>
                      <a:pt x="43" y="77"/>
                      <a:pt x="39" y="72"/>
                      <a:pt x="47" y="79"/>
                    </a:cubicBezTo>
                    <a:cubicBezTo>
                      <a:pt x="64" y="78"/>
                      <a:pt x="65" y="69"/>
                      <a:pt x="84" y="67"/>
                    </a:cubicBezTo>
                    <a:cubicBezTo>
                      <a:pt x="88" y="58"/>
                      <a:pt x="89" y="47"/>
                      <a:pt x="92" y="37"/>
                    </a:cubicBezTo>
                    <a:cubicBezTo>
                      <a:pt x="90" y="30"/>
                      <a:pt x="84" y="25"/>
                      <a:pt x="81" y="18"/>
                    </a:cubicBezTo>
                    <a:cubicBezTo>
                      <a:pt x="85" y="12"/>
                      <a:pt x="83" y="2"/>
                      <a:pt x="75" y="0"/>
                    </a:cubicBezTo>
                    <a:cubicBezTo>
                      <a:pt x="68" y="1"/>
                      <a:pt x="64" y="2"/>
                      <a:pt x="59" y="6"/>
                    </a:cubicBezTo>
                    <a:cubicBezTo>
                      <a:pt x="49" y="2"/>
                      <a:pt x="44" y="3"/>
                      <a:pt x="33" y="4"/>
                    </a:cubicBezTo>
                    <a:close/>
                  </a:path>
                </a:pathLst>
              </a:custGeom>
              <a:solidFill>
                <a:schemeClr val="tx1"/>
              </a:solidFill>
              <a:ln w="9525">
                <a:solidFill>
                  <a:schemeClr val="tx1"/>
                </a:solidFill>
                <a:round/>
                <a:headEnd/>
                <a:tailEnd/>
              </a:ln>
            </p:spPr>
            <p:txBody>
              <a:bodyPr lIns="92075" tIns="46038" rIns="92075" bIns="46038" anchor="ctr"/>
              <a:lstStyle/>
              <a:p>
                <a:endParaRPr lang="de-DE"/>
              </a:p>
            </p:txBody>
          </p:sp>
          <p:sp>
            <p:nvSpPr>
              <p:cNvPr id="48145" name="Line 113">
                <a:extLst>
                  <a:ext uri="{FF2B5EF4-FFF2-40B4-BE49-F238E27FC236}">
                    <a16:creationId xmlns:a16="http://schemas.microsoft.com/office/drawing/2014/main" id="{CFEA6DC2-F0A1-453C-88E0-FC3321823F12}"/>
                  </a:ext>
                </a:extLst>
              </p:cNvPr>
              <p:cNvSpPr>
                <a:spLocks noChangeShapeType="1"/>
              </p:cNvSpPr>
              <p:nvPr/>
            </p:nvSpPr>
            <p:spPr bwMode="auto">
              <a:xfrm>
                <a:off x="4080" y="1056"/>
                <a:ext cx="0" cy="96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lstStyle/>
              <a:p>
                <a:endParaRPr lang="de-DE"/>
              </a:p>
            </p:txBody>
          </p:sp>
        </p:grpSp>
      </p:grpSp>
      <p:sp>
        <p:nvSpPr>
          <p:cNvPr id="365682" name="Text Box 114">
            <a:extLst>
              <a:ext uri="{FF2B5EF4-FFF2-40B4-BE49-F238E27FC236}">
                <a16:creationId xmlns:a16="http://schemas.microsoft.com/office/drawing/2014/main" id="{B27E21E6-169C-41A4-B5CD-3B6D00A1482C}"/>
              </a:ext>
            </a:extLst>
          </p:cNvPr>
          <p:cNvSpPr txBox="1">
            <a:spLocks noChangeArrowheads="1"/>
          </p:cNvSpPr>
          <p:nvPr/>
        </p:nvSpPr>
        <p:spPr bwMode="auto">
          <a:xfrm>
            <a:off x="4495800" y="5305425"/>
            <a:ext cx="464820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endParaRPr lang="de-DE" altLang="de-DE" sz="2400">
              <a:solidFill>
                <a:schemeClr val="hlink"/>
              </a:solidFill>
              <a:latin typeface="Arial" panose="020B0604020202020204" pitchFamily="34" charset="0"/>
            </a:endParaRPr>
          </a:p>
          <a:p>
            <a:pPr algn="ctr">
              <a:spcBef>
                <a:spcPct val="0"/>
              </a:spcBef>
              <a:buFontTx/>
              <a:buNone/>
            </a:pPr>
            <a:r>
              <a:rPr lang="de-DE" altLang="de-DE" sz="2400">
                <a:solidFill>
                  <a:schemeClr val="hlink"/>
                </a:solidFill>
                <a:latin typeface="Arial" panose="020B0604020202020204" pitchFamily="34" charset="0"/>
              </a:rPr>
              <a:t>= primärer Atemrhythmus  der Kraniosakralosteopathie nach WG Sutherland (1939)</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ox(in)">
                                      <p:cBhvr>
                                        <p:cTn id="7" dur="500"/>
                                        <p:tgtEl>
                                          <p:spTgt spid="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box(in)">
                                      <p:cBhvr>
                                        <p:cTn id="12" dur="500"/>
                                        <p:tgtEl>
                                          <p:spTgt spid="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65682"/>
                                        </p:tgtEl>
                                        <p:attrNameLst>
                                          <p:attrName>style.visibility</p:attrName>
                                        </p:attrNameLst>
                                      </p:cBhvr>
                                      <p:to>
                                        <p:strVal val="visible"/>
                                      </p:to>
                                    </p:set>
                                    <p:animEffect transition="in" filter="box(in)">
                                      <p:cBhvr>
                                        <p:cTn id="17" dur="500"/>
                                        <p:tgtEl>
                                          <p:spTgt spid="3656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682"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0B00DBF1-9BD4-4703-B7CE-62D52603E262}"/>
              </a:ext>
            </a:extLst>
          </p:cNvPr>
          <p:cNvSpPr>
            <a:spLocks noChangeArrowheads="1"/>
          </p:cNvSpPr>
          <p:nvPr/>
        </p:nvSpPr>
        <p:spPr bwMode="auto">
          <a:xfrm>
            <a:off x="0" y="228600"/>
            <a:ext cx="9144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FontTx/>
              <a:buNone/>
            </a:pPr>
            <a:r>
              <a:rPr lang="de-DE" altLang="de-DE" sz="2800">
                <a:latin typeface="Arial" panose="020B0604020202020204" pitchFamily="34" charset="0"/>
              </a:rPr>
              <a:t>Modernes Erklärungsmodell des Faszienrhythmus nach Wühr 2002</a:t>
            </a:r>
          </a:p>
        </p:txBody>
      </p:sp>
      <p:sp>
        <p:nvSpPr>
          <p:cNvPr id="49155" name="Rectangle 3">
            <a:extLst>
              <a:ext uri="{FF2B5EF4-FFF2-40B4-BE49-F238E27FC236}">
                <a16:creationId xmlns:a16="http://schemas.microsoft.com/office/drawing/2014/main" id="{60F495B6-D020-456E-8841-AC3E8398673A}"/>
              </a:ext>
            </a:extLst>
          </p:cNvPr>
          <p:cNvSpPr>
            <a:spLocks noChangeArrowheads="1"/>
          </p:cNvSpPr>
          <p:nvPr/>
        </p:nvSpPr>
        <p:spPr bwMode="auto">
          <a:xfrm>
            <a:off x="228600" y="1447800"/>
            <a:ext cx="3962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buFontTx/>
              <a:buNone/>
            </a:pPr>
            <a:r>
              <a:rPr lang="de-DE" altLang="de-DE" sz="2000">
                <a:latin typeface="Arial" panose="020B0604020202020204" pitchFamily="34" charset="0"/>
              </a:rPr>
              <a:t>Rhythmische und episodische Kräfte im Organismus werden wellenartig über das Fasziensystem verteilt.</a:t>
            </a:r>
          </a:p>
        </p:txBody>
      </p:sp>
      <p:sp>
        <p:nvSpPr>
          <p:cNvPr id="49156" name="Rectangle 4">
            <a:extLst>
              <a:ext uri="{FF2B5EF4-FFF2-40B4-BE49-F238E27FC236}">
                <a16:creationId xmlns:a16="http://schemas.microsoft.com/office/drawing/2014/main" id="{77A4B120-076A-464A-B99F-513D57726BC5}"/>
              </a:ext>
            </a:extLst>
          </p:cNvPr>
          <p:cNvSpPr>
            <a:spLocks noChangeArrowheads="1"/>
          </p:cNvSpPr>
          <p:nvPr/>
        </p:nvSpPr>
        <p:spPr bwMode="auto">
          <a:xfrm>
            <a:off x="5257800" y="1447800"/>
            <a:ext cx="35052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buFontTx/>
              <a:buNone/>
            </a:pPr>
            <a:r>
              <a:rPr lang="de-DE" altLang="de-DE" sz="2000">
                <a:latin typeface="Arial" panose="020B0604020202020204" pitchFamily="34" charset="0"/>
              </a:rPr>
              <a:t>Durch die Interferenz dieser Kraftwellen entstehen chaotische Interferenzmuster.</a:t>
            </a:r>
          </a:p>
        </p:txBody>
      </p:sp>
      <p:sp>
        <p:nvSpPr>
          <p:cNvPr id="49157" name="Text Box 5">
            <a:extLst>
              <a:ext uri="{FF2B5EF4-FFF2-40B4-BE49-F238E27FC236}">
                <a16:creationId xmlns:a16="http://schemas.microsoft.com/office/drawing/2014/main" id="{E8F7CB0B-CD3E-4CCF-91C2-57249A12B9A0}"/>
              </a:ext>
            </a:extLst>
          </p:cNvPr>
          <p:cNvSpPr txBox="1">
            <a:spLocks noChangeArrowheads="1"/>
          </p:cNvSpPr>
          <p:nvPr/>
        </p:nvSpPr>
        <p:spPr bwMode="auto">
          <a:xfrm>
            <a:off x="228600" y="2819400"/>
            <a:ext cx="4648200" cy="374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marL="190500" indent="-1905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pPr>
            <a:r>
              <a:rPr lang="de-DE" altLang="de-DE" sz="2000" b="0">
                <a:latin typeface="Arial" panose="020B0604020202020204" pitchFamily="34" charset="0"/>
              </a:rPr>
              <a:t>Atmung</a:t>
            </a:r>
          </a:p>
          <a:p>
            <a:pPr>
              <a:spcBef>
                <a:spcPct val="0"/>
              </a:spcBef>
            </a:pPr>
            <a:r>
              <a:rPr lang="de-DE" altLang="de-DE" sz="2000" b="0">
                <a:latin typeface="Arial" panose="020B0604020202020204" pitchFamily="34" charset="0"/>
              </a:rPr>
              <a:t>Herzschlag</a:t>
            </a:r>
          </a:p>
          <a:p>
            <a:pPr>
              <a:spcBef>
                <a:spcPct val="0"/>
              </a:spcBef>
            </a:pPr>
            <a:r>
              <a:rPr lang="de-DE" altLang="de-DE" sz="2000" b="0">
                <a:latin typeface="Arial" panose="020B0604020202020204" pitchFamily="34" charset="0"/>
              </a:rPr>
              <a:t>Hämodynamik</a:t>
            </a:r>
          </a:p>
          <a:p>
            <a:pPr>
              <a:spcBef>
                <a:spcPct val="0"/>
              </a:spcBef>
            </a:pPr>
            <a:r>
              <a:rPr lang="de-DE" altLang="de-DE" sz="2000" b="0">
                <a:latin typeface="Arial" panose="020B0604020202020204" pitchFamily="34" charset="0"/>
              </a:rPr>
              <a:t>Darmperistaltik</a:t>
            </a:r>
          </a:p>
          <a:p>
            <a:pPr>
              <a:spcBef>
                <a:spcPct val="0"/>
              </a:spcBef>
            </a:pPr>
            <a:r>
              <a:rPr lang="de-DE" altLang="de-DE" sz="2000" b="0">
                <a:latin typeface="Arial" panose="020B0604020202020204" pitchFamily="34" charset="0"/>
              </a:rPr>
              <a:t>Peristaltik des Ductus thoracicus</a:t>
            </a:r>
          </a:p>
          <a:p>
            <a:pPr>
              <a:spcBef>
                <a:spcPct val="0"/>
              </a:spcBef>
            </a:pPr>
            <a:r>
              <a:rPr lang="de-DE" altLang="de-DE" sz="2000" b="0">
                <a:latin typeface="Arial" panose="020B0604020202020204" pitchFamily="34" charset="0"/>
              </a:rPr>
              <a:t>willkürliche und unwillkürliche Kontraktionen der Stütz- und Bewegungsmuskulatur</a:t>
            </a:r>
          </a:p>
          <a:p>
            <a:pPr>
              <a:spcBef>
                <a:spcPct val="0"/>
              </a:spcBef>
            </a:pPr>
            <a:r>
              <a:rPr lang="de-DE" altLang="de-DE" sz="2000" b="0">
                <a:solidFill>
                  <a:schemeClr val="hlink"/>
                </a:solidFill>
                <a:latin typeface="Arial" panose="020B0604020202020204" pitchFamily="34" charset="0"/>
              </a:rPr>
              <a:t>Okklusale Krafteinleitung in den Schädel beim Schlucken, Kauen und Bruxismus</a:t>
            </a:r>
          </a:p>
          <a:p>
            <a:pPr>
              <a:spcBef>
                <a:spcPct val="0"/>
              </a:spcBef>
            </a:pPr>
            <a:r>
              <a:rPr lang="de-DE" altLang="de-DE" sz="2000" b="0">
                <a:solidFill>
                  <a:schemeClr val="hlink"/>
                </a:solidFill>
                <a:latin typeface="Arial" panose="020B0604020202020204" pitchFamily="34" charset="0"/>
              </a:rPr>
              <a:t>...</a:t>
            </a:r>
          </a:p>
        </p:txBody>
      </p:sp>
      <p:grpSp>
        <p:nvGrpSpPr>
          <p:cNvPr id="49158" name="Group 6">
            <a:extLst>
              <a:ext uri="{FF2B5EF4-FFF2-40B4-BE49-F238E27FC236}">
                <a16:creationId xmlns:a16="http://schemas.microsoft.com/office/drawing/2014/main" id="{F4A4C640-91A7-4B7B-A3D7-574936856BE2}"/>
              </a:ext>
            </a:extLst>
          </p:cNvPr>
          <p:cNvGrpSpPr>
            <a:grpSpLocks/>
          </p:cNvGrpSpPr>
          <p:nvPr/>
        </p:nvGrpSpPr>
        <p:grpSpPr bwMode="auto">
          <a:xfrm>
            <a:off x="5334000" y="2819400"/>
            <a:ext cx="2438400" cy="3581400"/>
            <a:chOff x="0" y="0"/>
            <a:chExt cx="2822" cy="4320"/>
          </a:xfrm>
        </p:grpSpPr>
        <p:pic>
          <p:nvPicPr>
            <p:cNvPr id="49159" name="Picture 7" descr="KL 07a">
              <a:extLst>
                <a:ext uri="{FF2B5EF4-FFF2-40B4-BE49-F238E27FC236}">
                  <a16:creationId xmlns:a16="http://schemas.microsoft.com/office/drawing/2014/main" id="{A44ACBA8-93FC-4F70-B24E-F7B76D296D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822"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9160" name="Group 8">
              <a:extLst>
                <a:ext uri="{FF2B5EF4-FFF2-40B4-BE49-F238E27FC236}">
                  <a16:creationId xmlns:a16="http://schemas.microsoft.com/office/drawing/2014/main" id="{923EB9DB-4444-4E6E-8B6D-E032968990B8}"/>
                </a:ext>
              </a:extLst>
            </p:cNvPr>
            <p:cNvGrpSpPr>
              <a:grpSpLocks/>
            </p:cNvGrpSpPr>
            <p:nvPr/>
          </p:nvGrpSpPr>
          <p:grpSpPr bwMode="auto">
            <a:xfrm>
              <a:off x="576" y="576"/>
              <a:ext cx="1584" cy="2352"/>
              <a:chOff x="576" y="576"/>
              <a:chExt cx="1584" cy="2352"/>
            </a:xfrm>
          </p:grpSpPr>
          <p:grpSp>
            <p:nvGrpSpPr>
              <p:cNvPr id="49161" name="Group 9">
                <a:extLst>
                  <a:ext uri="{FF2B5EF4-FFF2-40B4-BE49-F238E27FC236}">
                    <a16:creationId xmlns:a16="http://schemas.microsoft.com/office/drawing/2014/main" id="{57DFEFF2-A02B-440B-8D18-55FA534419EB}"/>
                  </a:ext>
                </a:extLst>
              </p:cNvPr>
              <p:cNvGrpSpPr>
                <a:grpSpLocks/>
              </p:cNvGrpSpPr>
              <p:nvPr/>
            </p:nvGrpSpPr>
            <p:grpSpPr bwMode="auto">
              <a:xfrm>
                <a:off x="1056" y="1920"/>
                <a:ext cx="576" cy="576"/>
                <a:chOff x="3456" y="1488"/>
                <a:chExt cx="576" cy="576"/>
              </a:xfrm>
            </p:grpSpPr>
            <p:sp>
              <p:nvSpPr>
                <p:cNvPr id="49221" name="Oval 10">
                  <a:extLst>
                    <a:ext uri="{FF2B5EF4-FFF2-40B4-BE49-F238E27FC236}">
                      <a16:creationId xmlns:a16="http://schemas.microsoft.com/office/drawing/2014/main" id="{01B20DE6-00C7-4FE6-A325-761DF2A32749}"/>
                    </a:ext>
                  </a:extLst>
                </p:cNvPr>
                <p:cNvSpPr>
                  <a:spLocks noChangeArrowheads="1"/>
                </p:cNvSpPr>
                <p:nvPr/>
              </p:nvSpPr>
              <p:spPr bwMode="auto">
                <a:xfrm>
                  <a:off x="3600" y="1632"/>
                  <a:ext cx="288" cy="28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222" name="Oval 11">
                  <a:extLst>
                    <a:ext uri="{FF2B5EF4-FFF2-40B4-BE49-F238E27FC236}">
                      <a16:creationId xmlns:a16="http://schemas.microsoft.com/office/drawing/2014/main" id="{9E01B6BF-8DC7-46E5-9BC6-27E148290C7A}"/>
                    </a:ext>
                  </a:extLst>
                </p:cNvPr>
                <p:cNvSpPr>
                  <a:spLocks noChangeArrowheads="1"/>
                </p:cNvSpPr>
                <p:nvPr/>
              </p:nvSpPr>
              <p:spPr bwMode="auto">
                <a:xfrm>
                  <a:off x="3648" y="1680"/>
                  <a:ext cx="192" cy="192"/>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223" name="Oval 12">
                  <a:extLst>
                    <a:ext uri="{FF2B5EF4-FFF2-40B4-BE49-F238E27FC236}">
                      <a16:creationId xmlns:a16="http://schemas.microsoft.com/office/drawing/2014/main" id="{296C846B-B689-4EAB-92E4-69B4A3959903}"/>
                    </a:ext>
                  </a:extLst>
                </p:cNvPr>
                <p:cNvSpPr>
                  <a:spLocks noChangeArrowheads="1"/>
                </p:cNvSpPr>
                <p:nvPr/>
              </p:nvSpPr>
              <p:spPr bwMode="auto">
                <a:xfrm>
                  <a:off x="3696" y="1728"/>
                  <a:ext cx="96" cy="9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224" name="Oval 13">
                  <a:extLst>
                    <a:ext uri="{FF2B5EF4-FFF2-40B4-BE49-F238E27FC236}">
                      <a16:creationId xmlns:a16="http://schemas.microsoft.com/office/drawing/2014/main" id="{29032E4F-659A-4E1F-9EA1-11958531082E}"/>
                    </a:ext>
                  </a:extLst>
                </p:cNvPr>
                <p:cNvSpPr>
                  <a:spLocks noChangeArrowheads="1"/>
                </p:cNvSpPr>
                <p:nvPr/>
              </p:nvSpPr>
              <p:spPr bwMode="auto">
                <a:xfrm>
                  <a:off x="3720" y="1752"/>
                  <a:ext cx="48" cy="4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225" name="Oval 14">
                  <a:extLst>
                    <a:ext uri="{FF2B5EF4-FFF2-40B4-BE49-F238E27FC236}">
                      <a16:creationId xmlns:a16="http://schemas.microsoft.com/office/drawing/2014/main" id="{E458559F-B0BA-4513-A416-FD9AD056CC94}"/>
                    </a:ext>
                  </a:extLst>
                </p:cNvPr>
                <p:cNvSpPr>
                  <a:spLocks noChangeArrowheads="1"/>
                </p:cNvSpPr>
                <p:nvPr/>
              </p:nvSpPr>
              <p:spPr bwMode="auto">
                <a:xfrm>
                  <a:off x="3552" y="1584"/>
                  <a:ext cx="384" cy="384"/>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226" name="Oval 15">
                  <a:extLst>
                    <a:ext uri="{FF2B5EF4-FFF2-40B4-BE49-F238E27FC236}">
                      <a16:creationId xmlns:a16="http://schemas.microsoft.com/office/drawing/2014/main" id="{3F320FF7-7BFD-4105-87C0-EC491C3095EF}"/>
                    </a:ext>
                  </a:extLst>
                </p:cNvPr>
                <p:cNvSpPr>
                  <a:spLocks noChangeArrowheads="1"/>
                </p:cNvSpPr>
                <p:nvPr/>
              </p:nvSpPr>
              <p:spPr bwMode="auto">
                <a:xfrm>
                  <a:off x="3504" y="1536"/>
                  <a:ext cx="480" cy="480"/>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227" name="Oval 16">
                  <a:extLst>
                    <a:ext uri="{FF2B5EF4-FFF2-40B4-BE49-F238E27FC236}">
                      <a16:creationId xmlns:a16="http://schemas.microsoft.com/office/drawing/2014/main" id="{4EB4CF9D-5347-4EC7-883F-DB84E0A065FC}"/>
                    </a:ext>
                  </a:extLst>
                </p:cNvPr>
                <p:cNvSpPr>
                  <a:spLocks noChangeArrowheads="1"/>
                </p:cNvSpPr>
                <p:nvPr/>
              </p:nvSpPr>
              <p:spPr bwMode="auto">
                <a:xfrm>
                  <a:off x="3456" y="1488"/>
                  <a:ext cx="576" cy="57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grpSp>
          <p:grpSp>
            <p:nvGrpSpPr>
              <p:cNvPr id="49162" name="Group 17">
                <a:extLst>
                  <a:ext uri="{FF2B5EF4-FFF2-40B4-BE49-F238E27FC236}">
                    <a16:creationId xmlns:a16="http://schemas.microsoft.com/office/drawing/2014/main" id="{FBEDCE3A-B163-4B43-BA9C-D9ABB7C682DD}"/>
                  </a:ext>
                </a:extLst>
              </p:cNvPr>
              <p:cNvGrpSpPr>
                <a:grpSpLocks/>
              </p:cNvGrpSpPr>
              <p:nvPr/>
            </p:nvGrpSpPr>
            <p:grpSpPr bwMode="auto">
              <a:xfrm>
                <a:off x="576" y="576"/>
                <a:ext cx="1584" cy="2352"/>
                <a:chOff x="576" y="576"/>
                <a:chExt cx="1584" cy="2352"/>
              </a:xfrm>
            </p:grpSpPr>
            <p:grpSp>
              <p:nvGrpSpPr>
                <p:cNvPr id="49163" name="Group 18">
                  <a:extLst>
                    <a:ext uri="{FF2B5EF4-FFF2-40B4-BE49-F238E27FC236}">
                      <a16:creationId xmlns:a16="http://schemas.microsoft.com/office/drawing/2014/main" id="{C4D69261-B964-40AD-8AC4-3CF3A1F103D6}"/>
                    </a:ext>
                  </a:extLst>
                </p:cNvPr>
                <p:cNvGrpSpPr>
                  <a:grpSpLocks/>
                </p:cNvGrpSpPr>
                <p:nvPr/>
              </p:nvGrpSpPr>
              <p:grpSpPr bwMode="auto">
                <a:xfrm>
                  <a:off x="912" y="1152"/>
                  <a:ext cx="960" cy="576"/>
                  <a:chOff x="912" y="1152"/>
                  <a:chExt cx="960" cy="576"/>
                </a:xfrm>
              </p:grpSpPr>
              <p:grpSp>
                <p:nvGrpSpPr>
                  <p:cNvPr id="49205" name="Group 19">
                    <a:extLst>
                      <a:ext uri="{FF2B5EF4-FFF2-40B4-BE49-F238E27FC236}">
                        <a16:creationId xmlns:a16="http://schemas.microsoft.com/office/drawing/2014/main" id="{D81EB471-0471-4F32-BD72-5FCF103D50F2}"/>
                      </a:ext>
                    </a:extLst>
                  </p:cNvPr>
                  <p:cNvGrpSpPr>
                    <a:grpSpLocks/>
                  </p:cNvGrpSpPr>
                  <p:nvPr/>
                </p:nvGrpSpPr>
                <p:grpSpPr bwMode="auto">
                  <a:xfrm>
                    <a:off x="912" y="1152"/>
                    <a:ext cx="576" cy="576"/>
                    <a:chOff x="3456" y="1488"/>
                    <a:chExt cx="576" cy="576"/>
                  </a:xfrm>
                </p:grpSpPr>
                <p:sp>
                  <p:nvSpPr>
                    <p:cNvPr id="49214" name="Oval 20">
                      <a:extLst>
                        <a:ext uri="{FF2B5EF4-FFF2-40B4-BE49-F238E27FC236}">
                          <a16:creationId xmlns:a16="http://schemas.microsoft.com/office/drawing/2014/main" id="{339D2EB0-8864-4F89-B070-840F2B598300}"/>
                        </a:ext>
                      </a:extLst>
                    </p:cNvPr>
                    <p:cNvSpPr>
                      <a:spLocks noChangeArrowheads="1"/>
                    </p:cNvSpPr>
                    <p:nvPr/>
                  </p:nvSpPr>
                  <p:spPr bwMode="auto">
                    <a:xfrm>
                      <a:off x="3600" y="1632"/>
                      <a:ext cx="288" cy="28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215" name="Oval 21">
                      <a:extLst>
                        <a:ext uri="{FF2B5EF4-FFF2-40B4-BE49-F238E27FC236}">
                          <a16:creationId xmlns:a16="http://schemas.microsoft.com/office/drawing/2014/main" id="{91945334-7039-4DFB-AD3E-94E9573574FC}"/>
                        </a:ext>
                      </a:extLst>
                    </p:cNvPr>
                    <p:cNvSpPr>
                      <a:spLocks noChangeArrowheads="1"/>
                    </p:cNvSpPr>
                    <p:nvPr/>
                  </p:nvSpPr>
                  <p:spPr bwMode="auto">
                    <a:xfrm>
                      <a:off x="3648" y="1680"/>
                      <a:ext cx="192" cy="192"/>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216" name="Oval 22">
                      <a:extLst>
                        <a:ext uri="{FF2B5EF4-FFF2-40B4-BE49-F238E27FC236}">
                          <a16:creationId xmlns:a16="http://schemas.microsoft.com/office/drawing/2014/main" id="{67CE26B6-68D9-4552-ABDD-2206CA623E0D}"/>
                        </a:ext>
                      </a:extLst>
                    </p:cNvPr>
                    <p:cNvSpPr>
                      <a:spLocks noChangeArrowheads="1"/>
                    </p:cNvSpPr>
                    <p:nvPr/>
                  </p:nvSpPr>
                  <p:spPr bwMode="auto">
                    <a:xfrm>
                      <a:off x="3696" y="1728"/>
                      <a:ext cx="96" cy="9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217" name="Oval 23">
                      <a:extLst>
                        <a:ext uri="{FF2B5EF4-FFF2-40B4-BE49-F238E27FC236}">
                          <a16:creationId xmlns:a16="http://schemas.microsoft.com/office/drawing/2014/main" id="{228998F0-DC37-45D4-BC3B-AB8E7E764B34}"/>
                        </a:ext>
                      </a:extLst>
                    </p:cNvPr>
                    <p:cNvSpPr>
                      <a:spLocks noChangeArrowheads="1"/>
                    </p:cNvSpPr>
                    <p:nvPr/>
                  </p:nvSpPr>
                  <p:spPr bwMode="auto">
                    <a:xfrm>
                      <a:off x="3720" y="1752"/>
                      <a:ext cx="48" cy="4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218" name="Oval 24">
                      <a:extLst>
                        <a:ext uri="{FF2B5EF4-FFF2-40B4-BE49-F238E27FC236}">
                          <a16:creationId xmlns:a16="http://schemas.microsoft.com/office/drawing/2014/main" id="{7CB93B77-23D7-4750-8F27-79C3BFE87D95}"/>
                        </a:ext>
                      </a:extLst>
                    </p:cNvPr>
                    <p:cNvSpPr>
                      <a:spLocks noChangeArrowheads="1"/>
                    </p:cNvSpPr>
                    <p:nvPr/>
                  </p:nvSpPr>
                  <p:spPr bwMode="auto">
                    <a:xfrm>
                      <a:off x="3552" y="1584"/>
                      <a:ext cx="384" cy="384"/>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219" name="Oval 25">
                      <a:extLst>
                        <a:ext uri="{FF2B5EF4-FFF2-40B4-BE49-F238E27FC236}">
                          <a16:creationId xmlns:a16="http://schemas.microsoft.com/office/drawing/2014/main" id="{E930A5DC-EEC4-4DE5-9F3F-528964F6CBD3}"/>
                        </a:ext>
                      </a:extLst>
                    </p:cNvPr>
                    <p:cNvSpPr>
                      <a:spLocks noChangeArrowheads="1"/>
                    </p:cNvSpPr>
                    <p:nvPr/>
                  </p:nvSpPr>
                  <p:spPr bwMode="auto">
                    <a:xfrm>
                      <a:off x="3504" y="1536"/>
                      <a:ext cx="480" cy="480"/>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220" name="Oval 26">
                      <a:extLst>
                        <a:ext uri="{FF2B5EF4-FFF2-40B4-BE49-F238E27FC236}">
                          <a16:creationId xmlns:a16="http://schemas.microsoft.com/office/drawing/2014/main" id="{D009E600-039E-467F-98A3-0DB2065F13BE}"/>
                        </a:ext>
                      </a:extLst>
                    </p:cNvPr>
                    <p:cNvSpPr>
                      <a:spLocks noChangeArrowheads="1"/>
                    </p:cNvSpPr>
                    <p:nvPr/>
                  </p:nvSpPr>
                  <p:spPr bwMode="auto">
                    <a:xfrm>
                      <a:off x="3456" y="1488"/>
                      <a:ext cx="576" cy="57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grpSp>
              <p:grpSp>
                <p:nvGrpSpPr>
                  <p:cNvPr id="49206" name="Group 27">
                    <a:extLst>
                      <a:ext uri="{FF2B5EF4-FFF2-40B4-BE49-F238E27FC236}">
                        <a16:creationId xmlns:a16="http://schemas.microsoft.com/office/drawing/2014/main" id="{D03D2D01-DD14-4A95-8583-20BE7F27D5D1}"/>
                      </a:ext>
                    </a:extLst>
                  </p:cNvPr>
                  <p:cNvGrpSpPr>
                    <a:grpSpLocks/>
                  </p:cNvGrpSpPr>
                  <p:nvPr/>
                </p:nvGrpSpPr>
                <p:grpSpPr bwMode="auto">
                  <a:xfrm>
                    <a:off x="1296" y="1152"/>
                    <a:ext cx="576" cy="576"/>
                    <a:chOff x="3456" y="1488"/>
                    <a:chExt cx="576" cy="576"/>
                  </a:xfrm>
                </p:grpSpPr>
                <p:sp>
                  <p:nvSpPr>
                    <p:cNvPr id="49207" name="Oval 28">
                      <a:extLst>
                        <a:ext uri="{FF2B5EF4-FFF2-40B4-BE49-F238E27FC236}">
                          <a16:creationId xmlns:a16="http://schemas.microsoft.com/office/drawing/2014/main" id="{48F1931D-570F-4563-9635-BD19D4824A08}"/>
                        </a:ext>
                      </a:extLst>
                    </p:cNvPr>
                    <p:cNvSpPr>
                      <a:spLocks noChangeArrowheads="1"/>
                    </p:cNvSpPr>
                    <p:nvPr/>
                  </p:nvSpPr>
                  <p:spPr bwMode="auto">
                    <a:xfrm>
                      <a:off x="3600" y="1632"/>
                      <a:ext cx="288" cy="28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208" name="Oval 29">
                      <a:extLst>
                        <a:ext uri="{FF2B5EF4-FFF2-40B4-BE49-F238E27FC236}">
                          <a16:creationId xmlns:a16="http://schemas.microsoft.com/office/drawing/2014/main" id="{947DD841-8849-472C-8BE2-DB8FF9AEB9B3}"/>
                        </a:ext>
                      </a:extLst>
                    </p:cNvPr>
                    <p:cNvSpPr>
                      <a:spLocks noChangeArrowheads="1"/>
                    </p:cNvSpPr>
                    <p:nvPr/>
                  </p:nvSpPr>
                  <p:spPr bwMode="auto">
                    <a:xfrm>
                      <a:off x="3648" y="1680"/>
                      <a:ext cx="192" cy="192"/>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209" name="Oval 30">
                      <a:extLst>
                        <a:ext uri="{FF2B5EF4-FFF2-40B4-BE49-F238E27FC236}">
                          <a16:creationId xmlns:a16="http://schemas.microsoft.com/office/drawing/2014/main" id="{3B7CC4AA-893C-465E-80A2-E3E8A6919623}"/>
                        </a:ext>
                      </a:extLst>
                    </p:cNvPr>
                    <p:cNvSpPr>
                      <a:spLocks noChangeArrowheads="1"/>
                    </p:cNvSpPr>
                    <p:nvPr/>
                  </p:nvSpPr>
                  <p:spPr bwMode="auto">
                    <a:xfrm>
                      <a:off x="3696" y="1728"/>
                      <a:ext cx="96" cy="9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210" name="Oval 31">
                      <a:extLst>
                        <a:ext uri="{FF2B5EF4-FFF2-40B4-BE49-F238E27FC236}">
                          <a16:creationId xmlns:a16="http://schemas.microsoft.com/office/drawing/2014/main" id="{477B0CC3-F0BD-4117-9C14-167C15CDAD35}"/>
                        </a:ext>
                      </a:extLst>
                    </p:cNvPr>
                    <p:cNvSpPr>
                      <a:spLocks noChangeArrowheads="1"/>
                    </p:cNvSpPr>
                    <p:nvPr/>
                  </p:nvSpPr>
                  <p:spPr bwMode="auto">
                    <a:xfrm>
                      <a:off x="3720" y="1752"/>
                      <a:ext cx="48" cy="4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211" name="Oval 32">
                      <a:extLst>
                        <a:ext uri="{FF2B5EF4-FFF2-40B4-BE49-F238E27FC236}">
                          <a16:creationId xmlns:a16="http://schemas.microsoft.com/office/drawing/2014/main" id="{FEA1B7FA-ABBC-4E3B-A1F2-B3215A0062EF}"/>
                        </a:ext>
                      </a:extLst>
                    </p:cNvPr>
                    <p:cNvSpPr>
                      <a:spLocks noChangeArrowheads="1"/>
                    </p:cNvSpPr>
                    <p:nvPr/>
                  </p:nvSpPr>
                  <p:spPr bwMode="auto">
                    <a:xfrm>
                      <a:off x="3552" y="1584"/>
                      <a:ext cx="384" cy="384"/>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212" name="Oval 33">
                      <a:extLst>
                        <a:ext uri="{FF2B5EF4-FFF2-40B4-BE49-F238E27FC236}">
                          <a16:creationId xmlns:a16="http://schemas.microsoft.com/office/drawing/2014/main" id="{1DD31D69-7D8B-4D6A-A1CE-AF95E56EF231}"/>
                        </a:ext>
                      </a:extLst>
                    </p:cNvPr>
                    <p:cNvSpPr>
                      <a:spLocks noChangeArrowheads="1"/>
                    </p:cNvSpPr>
                    <p:nvPr/>
                  </p:nvSpPr>
                  <p:spPr bwMode="auto">
                    <a:xfrm>
                      <a:off x="3504" y="1536"/>
                      <a:ext cx="480" cy="480"/>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213" name="Oval 34">
                      <a:extLst>
                        <a:ext uri="{FF2B5EF4-FFF2-40B4-BE49-F238E27FC236}">
                          <a16:creationId xmlns:a16="http://schemas.microsoft.com/office/drawing/2014/main" id="{1E2E27D6-4492-4918-A116-83AED23D239D}"/>
                        </a:ext>
                      </a:extLst>
                    </p:cNvPr>
                    <p:cNvSpPr>
                      <a:spLocks noChangeArrowheads="1"/>
                    </p:cNvSpPr>
                    <p:nvPr/>
                  </p:nvSpPr>
                  <p:spPr bwMode="auto">
                    <a:xfrm>
                      <a:off x="3456" y="1488"/>
                      <a:ext cx="576" cy="57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grpSp>
            </p:grpSp>
            <p:grpSp>
              <p:nvGrpSpPr>
                <p:cNvPr id="49164" name="Group 35">
                  <a:extLst>
                    <a:ext uri="{FF2B5EF4-FFF2-40B4-BE49-F238E27FC236}">
                      <a16:creationId xmlns:a16="http://schemas.microsoft.com/office/drawing/2014/main" id="{B96C419D-9607-4916-BE45-A329DF6881B4}"/>
                    </a:ext>
                  </a:extLst>
                </p:cNvPr>
                <p:cNvGrpSpPr>
                  <a:grpSpLocks/>
                </p:cNvGrpSpPr>
                <p:nvPr/>
              </p:nvGrpSpPr>
              <p:grpSpPr bwMode="auto">
                <a:xfrm>
                  <a:off x="1104" y="576"/>
                  <a:ext cx="576" cy="576"/>
                  <a:chOff x="3456" y="1488"/>
                  <a:chExt cx="576" cy="576"/>
                </a:xfrm>
              </p:grpSpPr>
              <p:sp>
                <p:nvSpPr>
                  <p:cNvPr id="49198" name="Oval 36">
                    <a:extLst>
                      <a:ext uri="{FF2B5EF4-FFF2-40B4-BE49-F238E27FC236}">
                        <a16:creationId xmlns:a16="http://schemas.microsoft.com/office/drawing/2014/main" id="{1E20CFB7-38C2-4A0F-882F-A8C088AE63C0}"/>
                      </a:ext>
                    </a:extLst>
                  </p:cNvPr>
                  <p:cNvSpPr>
                    <a:spLocks noChangeArrowheads="1"/>
                  </p:cNvSpPr>
                  <p:nvPr/>
                </p:nvSpPr>
                <p:spPr bwMode="auto">
                  <a:xfrm>
                    <a:off x="3600" y="1632"/>
                    <a:ext cx="288" cy="28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199" name="Oval 37">
                    <a:extLst>
                      <a:ext uri="{FF2B5EF4-FFF2-40B4-BE49-F238E27FC236}">
                        <a16:creationId xmlns:a16="http://schemas.microsoft.com/office/drawing/2014/main" id="{5C7B2A65-D767-4262-B279-2F1FA734610F}"/>
                      </a:ext>
                    </a:extLst>
                  </p:cNvPr>
                  <p:cNvSpPr>
                    <a:spLocks noChangeArrowheads="1"/>
                  </p:cNvSpPr>
                  <p:nvPr/>
                </p:nvSpPr>
                <p:spPr bwMode="auto">
                  <a:xfrm>
                    <a:off x="3648" y="1680"/>
                    <a:ext cx="192" cy="192"/>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200" name="Oval 38">
                    <a:extLst>
                      <a:ext uri="{FF2B5EF4-FFF2-40B4-BE49-F238E27FC236}">
                        <a16:creationId xmlns:a16="http://schemas.microsoft.com/office/drawing/2014/main" id="{A7D97775-5D62-4FCD-859B-AE4AF09870A2}"/>
                      </a:ext>
                    </a:extLst>
                  </p:cNvPr>
                  <p:cNvSpPr>
                    <a:spLocks noChangeArrowheads="1"/>
                  </p:cNvSpPr>
                  <p:nvPr/>
                </p:nvSpPr>
                <p:spPr bwMode="auto">
                  <a:xfrm>
                    <a:off x="3696" y="1728"/>
                    <a:ext cx="96" cy="9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201" name="Oval 39">
                    <a:extLst>
                      <a:ext uri="{FF2B5EF4-FFF2-40B4-BE49-F238E27FC236}">
                        <a16:creationId xmlns:a16="http://schemas.microsoft.com/office/drawing/2014/main" id="{1B9E7843-4F25-4F64-86D6-6C26662D6EC0}"/>
                      </a:ext>
                    </a:extLst>
                  </p:cNvPr>
                  <p:cNvSpPr>
                    <a:spLocks noChangeArrowheads="1"/>
                  </p:cNvSpPr>
                  <p:nvPr/>
                </p:nvSpPr>
                <p:spPr bwMode="auto">
                  <a:xfrm>
                    <a:off x="3720" y="1752"/>
                    <a:ext cx="48" cy="4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202" name="Oval 40">
                    <a:extLst>
                      <a:ext uri="{FF2B5EF4-FFF2-40B4-BE49-F238E27FC236}">
                        <a16:creationId xmlns:a16="http://schemas.microsoft.com/office/drawing/2014/main" id="{A40FB50A-1E87-41C4-860D-862F2E62AE7F}"/>
                      </a:ext>
                    </a:extLst>
                  </p:cNvPr>
                  <p:cNvSpPr>
                    <a:spLocks noChangeArrowheads="1"/>
                  </p:cNvSpPr>
                  <p:nvPr/>
                </p:nvSpPr>
                <p:spPr bwMode="auto">
                  <a:xfrm>
                    <a:off x="3552" y="1584"/>
                    <a:ext cx="384" cy="384"/>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203" name="Oval 41">
                    <a:extLst>
                      <a:ext uri="{FF2B5EF4-FFF2-40B4-BE49-F238E27FC236}">
                        <a16:creationId xmlns:a16="http://schemas.microsoft.com/office/drawing/2014/main" id="{BC88039E-658A-476E-BE3E-E035F0718DFF}"/>
                      </a:ext>
                    </a:extLst>
                  </p:cNvPr>
                  <p:cNvSpPr>
                    <a:spLocks noChangeArrowheads="1"/>
                  </p:cNvSpPr>
                  <p:nvPr/>
                </p:nvSpPr>
                <p:spPr bwMode="auto">
                  <a:xfrm>
                    <a:off x="3504" y="1536"/>
                    <a:ext cx="480" cy="480"/>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204" name="Oval 42">
                    <a:extLst>
                      <a:ext uri="{FF2B5EF4-FFF2-40B4-BE49-F238E27FC236}">
                        <a16:creationId xmlns:a16="http://schemas.microsoft.com/office/drawing/2014/main" id="{36F1DE0E-3653-4543-B12A-3B0987BEE1EC}"/>
                      </a:ext>
                    </a:extLst>
                  </p:cNvPr>
                  <p:cNvSpPr>
                    <a:spLocks noChangeArrowheads="1"/>
                  </p:cNvSpPr>
                  <p:nvPr/>
                </p:nvSpPr>
                <p:spPr bwMode="auto">
                  <a:xfrm>
                    <a:off x="3456" y="1488"/>
                    <a:ext cx="576" cy="57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grpSp>
            <p:grpSp>
              <p:nvGrpSpPr>
                <p:cNvPr id="49165" name="Group 43">
                  <a:extLst>
                    <a:ext uri="{FF2B5EF4-FFF2-40B4-BE49-F238E27FC236}">
                      <a16:creationId xmlns:a16="http://schemas.microsoft.com/office/drawing/2014/main" id="{EEB5DCA1-6C3B-443F-ABDD-B503A74A397D}"/>
                    </a:ext>
                  </a:extLst>
                </p:cNvPr>
                <p:cNvGrpSpPr>
                  <a:grpSpLocks/>
                </p:cNvGrpSpPr>
                <p:nvPr/>
              </p:nvGrpSpPr>
              <p:grpSpPr bwMode="auto">
                <a:xfrm>
                  <a:off x="576" y="1680"/>
                  <a:ext cx="1584" cy="1248"/>
                  <a:chOff x="576" y="1680"/>
                  <a:chExt cx="1584" cy="1248"/>
                </a:xfrm>
              </p:grpSpPr>
              <p:grpSp>
                <p:nvGrpSpPr>
                  <p:cNvPr id="49166" name="Group 44">
                    <a:extLst>
                      <a:ext uri="{FF2B5EF4-FFF2-40B4-BE49-F238E27FC236}">
                        <a16:creationId xmlns:a16="http://schemas.microsoft.com/office/drawing/2014/main" id="{0F72E526-BA7C-4B4B-84B7-FC5FB1B1004C}"/>
                      </a:ext>
                    </a:extLst>
                  </p:cNvPr>
                  <p:cNvGrpSpPr>
                    <a:grpSpLocks/>
                  </p:cNvGrpSpPr>
                  <p:nvPr/>
                </p:nvGrpSpPr>
                <p:grpSpPr bwMode="auto">
                  <a:xfrm>
                    <a:off x="960" y="2352"/>
                    <a:ext cx="576" cy="576"/>
                    <a:chOff x="3456" y="1488"/>
                    <a:chExt cx="576" cy="576"/>
                  </a:xfrm>
                </p:grpSpPr>
                <p:sp>
                  <p:nvSpPr>
                    <p:cNvPr id="49191" name="Oval 45">
                      <a:extLst>
                        <a:ext uri="{FF2B5EF4-FFF2-40B4-BE49-F238E27FC236}">
                          <a16:creationId xmlns:a16="http://schemas.microsoft.com/office/drawing/2014/main" id="{70BAD71C-B5EA-4FB8-8F29-E361E87D7C3C}"/>
                        </a:ext>
                      </a:extLst>
                    </p:cNvPr>
                    <p:cNvSpPr>
                      <a:spLocks noChangeArrowheads="1"/>
                    </p:cNvSpPr>
                    <p:nvPr/>
                  </p:nvSpPr>
                  <p:spPr bwMode="auto">
                    <a:xfrm>
                      <a:off x="3600" y="1632"/>
                      <a:ext cx="288" cy="28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192" name="Oval 46">
                      <a:extLst>
                        <a:ext uri="{FF2B5EF4-FFF2-40B4-BE49-F238E27FC236}">
                          <a16:creationId xmlns:a16="http://schemas.microsoft.com/office/drawing/2014/main" id="{2E9F5761-437D-439A-A5B3-44387B7D7B51}"/>
                        </a:ext>
                      </a:extLst>
                    </p:cNvPr>
                    <p:cNvSpPr>
                      <a:spLocks noChangeArrowheads="1"/>
                    </p:cNvSpPr>
                    <p:nvPr/>
                  </p:nvSpPr>
                  <p:spPr bwMode="auto">
                    <a:xfrm>
                      <a:off x="3648" y="1680"/>
                      <a:ext cx="192" cy="192"/>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193" name="Oval 47">
                      <a:extLst>
                        <a:ext uri="{FF2B5EF4-FFF2-40B4-BE49-F238E27FC236}">
                          <a16:creationId xmlns:a16="http://schemas.microsoft.com/office/drawing/2014/main" id="{EACB0CF0-F073-4744-9CA0-A71E818631A2}"/>
                        </a:ext>
                      </a:extLst>
                    </p:cNvPr>
                    <p:cNvSpPr>
                      <a:spLocks noChangeArrowheads="1"/>
                    </p:cNvSpPr>
                    <p:nvPr/>
                  </p:nvSpPr>
                  <p:spPr bwMode="auto">
                    <a:xfrm>
                      <a:off x="3696" y="1728"/>
                      <a:ext cx="96" cy="9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194" name="Oval 48">
                      <a:extLst>
                        <a:ext uri="{FF2B5EF4-FFF2-40B4-BE49-F238E27FC236}">
                          <a16:creationId xmlns:a16="http://schemas.microsoft.com/office/drawing/2014/main" id="{B4FC39C8-E477-4484-B48A-35ED17139F71}"/>
                        </a:ext>
                      </a:extLst>
                    </p:cNvPr>
                    <p:cNvSpPr>
                      <a:spLocks noChangeArrowheads="1"/>
                    </p:cNvSpPr>
                    <p:nvPr/>
                  </p:nvSpPr>
                  <p:spPr bwMode="auto">
                    <a:xfrm>
                      <a:off x="3720" y="1752"/>
                      <a:ext cx="48" cy="4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195" name="Oval 49">
                      <a:extLst>
                        <a:ext uri="{FF2B5EF4-FFF2-40B4-BE49-F238E27FC236}">
                          <a16:creationId xmlns:a16="http://schemas.microsoft.com/office/drawing/2014/main" id="{EB598150-51BA-4D3F-898B-8ED827E231D1}"/>
                        </a:ext>
                      </a:extLst>
                    </p:cNvPr>
                    <p:cNvSpPr>
                      <a:spLocks noChangeArrowheads="1"/>
                    </p:cNvSpPr>
                    <p:nvPr/>
                  </p:nvSpPr>
                  <p:spPr bwMode="auto">
                    <a:xfrm>
                      <a:off x="3552" y="1584"/>
                      <a:ext cx="384" cy="384"/>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196" name="Oval 50">
                      <a:extLst>
                        <a:ext uri="{FF2B5EF4-FFF2-40B4-BE49-F238E27FC236}">
                          <a16:creationId xmlns:a16="http://schemas.microsoft.com/office/drawing/2014/main" id="{D2F17D58-CDDE-48A0-8C2C-ED12FA744411}"/>
                        </a:ext>
                      </a:extLst>
                    </p:cNvPr>
                    <p:cNvSpPr>
                      <a:spLocks noChangeArrowheads="1"/>
                    </p:cNvSpPr>
                    <p:nvPr/>
                  </p:nvSpPr>
                  <p:spPr bwMode="auto">
                    <a:xfrm>
                      <a:off x="3504" y="1536"/>
                      <a:ext cx="480" cy="480"/>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197" name="Oval 51">
                      <a:extLst>
                        <a:ext uri="{FF2B5EF4-FFF2-40B4-BE49-F238E27FC236}">
                          <a16:creationId xmlns:a16="http://schemas.microsoft.com/office/drawing/2014/main" id="{727DE2F3-A7FC-4AA0-AA31-88FF4B32D594}"/>
                        </a:ext>
                      </a:extLst>
                    </p:cNvPr>
                    <p:cNvSpPr>
                      <a:spLocks noChangeArrowheads="1"/>
                    </p:cNvSpPr>
                    <p:nvPr/>
                  </p:nvSpPr>
                  <p:spPr bwMode="auto">
                    <a:xfrm>
                      <a:off x="3456" y="1488"/>
                      <a:ext cx="576" cy="57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grpSp>
              <p:grpSp>
                <p:nvGrpSpPr>
                  <p:cNvPr id="49167" name="Group 52">
                    <a:extLst>
                      <a:ext uri="{FF2B5EF4-FFF2-40B4-BE49-F238E27FC236}">
                        <a16:creationId xmlns:a16="http://schemas.microsoft.com/office/drawing/2014/main" id="{792F8FEA-1249-4E33-B76D-DE3F2EE00C5C}"/>
                      </a:ext>
                    </a:extLst>
                  </p:cNvPr>
                  <p:cNvGrpSpPr>
                    <a:grpSpLocks/>
                  </p:cNvGrpSpPr>
                  <p:nvPr/>
                </p:nvGrpSpPr>
                <p:grpSpPr bwMode="auto">
                  <a:xfrm>
                    <a:off x="1248" y="2352"/>
                    <a:ext cx="576" cy="576"/>
                    <a:chOff x="3456" y="1488"/>
                    <a:chExt cx="576" cy="576"/>
                  </a:xfrm>
                </p:grpSpPr>
                <p:sp>
                  <p:nvSpPr>
                    <p:cNvPr id="49184" name="Oval 53">
                      <a:extLst>
                        <a:ext uri="{FF2B5EF4-FFF2-40B4-BE49-F238E27FC236}">
                          <a16:creationId xmlns:a16="http://schemas.microsoft.com/office/drawing/2014/main" id="{EAF4E3ED-B2CE-4405-98B9-D5B027D768B6}"/>
                        </a:ext>
                      </a:extLst>
                    </p:cNvPr>
                    <p:cNvSpPr>
                      <a:spLocks noChangeArrowheads="1"/>
                    </p:cNvSpPr>
                    <p:nvPr/>
                  </p:nvSpPr>
                  <p:spPr bwMode="auto">
                    <a:xfrm>
                      <a:off x="3600" y="1632"/>
                      <a:ext cx="288" cy="28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185" name="Oval 54">
                      <a:extLst>
                        <a:ext uri="{FF2B5EF4-FFF2-40B4-BE49-F238E27FC236}">
                          <a16:creationId xmlns:a16="http://schemas.microsoft.com/office/drawing/2014/main" id="{22AC9C0C-6425-4597-B611-813274A17F32}"/>
                        </a:ext>
                      </a:extLst>
                    </p:cNvPr>
                    <p:cNvSpPr>
                      <a:spLocks noChangeArrowheads="1"/>
                    </p:cNvSpPr>
                    <p:nvPr/>
                  </p:nvSpPr>
                  <p:spPr bwMode="auto">
                    <a:xfrm>
                      <a:off x="3648" y="1680"/>
                      <a:ext cx="192" cy="192"/>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186" name="Oval 55">
                      <a:extLst>
                        <a:ext uri="{FF2B5EF4-FFF2-40B4-BE49-F238E27FC236}">
                          <a16:creationId xmlns:a16="http://schemas.microsoft.com/office/drawing/2014/main" id="{744777E9-4329-4EDC-B115-9B78701D72C8}"/>
                        </a:ext>
                      </a:extLst>
                    </p:cNvPr>
                    <p:cNvSpPr>
                      <a:spLocks noChangeArrowheads="1"/>
                    </p:cNvSpPr>
                    <p:nvPr/>
                  </p:nvSpPr>
                  <p:spPr bwMode="auto">
                    <a:xfrm>
                      <a:off x="3696" y="1728"/>
                      <a:ext cx="96" cy="9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187" name="Oval 56">
                      <a:extLst>
                        <a:ext uri="{FF2B5EF4-FFF2-40B4-BE49-F238E27FC236}">
                          <a16:creationId xmlns:a16="http://schemas.microsoft.com/office/drawing/2014/main" id="{4E001B2C-398D-4EC9-BF2C-4466CDE713AC}"/>
                        </a:ext>
                      </a:extLst>
                    </p:cNvPr>
                    <p:cNvSpPr>
                      <a:spLocks noChangeArrowheads="1"/>
                    </p:cNvSpPr>
                    <p:nvPr/>
                  </p:nvSpPr>
                  <p:spPr bwMode="auto">
                    <a:xfrm>
                      <a:off x="3720" y="1752"/>
                      <a:ext cx="48" cy="4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188" name="Oval 57">
                      <a:extLst>
                        <a:ext uri="{FF2B5EF4-FFF2-40B4-BE49-F238E27FC236}">
                          <a16:creationId xmlns:a16="http://schemas.microsoft.com/office/drawing/2014/main" id="{3C788588-ADE0-456F-A596-4E2B620C76D9}"/>
                        </a:ext>
                      </a:extLst>
                    </p:cNvPr>
                    <p:cNvSpPr>
                      <a:spLocks noChangeArrowheads="1"/>
                    </p:cNvSpPr>
                    <p:nvPr/>
                  </p:nvSpPr>
                  <p:spPr bwMode="auto">
                    <a:xfrm>
                      <a:off x="3552" y="1584"/>
                      <a:ext cx="384" cy="384"/>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189" name="Oval 58">
                      <a:extLst>
                        <a:ext uri="{FF2B5EF4-FFF2-40B4-BE49-F238E27FC236}">
                          <a16:creationId xmlns:a16="http://schemas.microsoft.com/office/drawing/2014/main" id="{11605EC0-E61E-495C-A877-5FEA23DDA9F9}"/>
                        </a:ext>
                      </a:extLst>
                    </p:cNvPr>
                    <p:cNvSpPr>
                      <a:spLocks noChangeArrowheads="1"/>
                    </p:cNvSpPr>
                    <p:nvPr/>
                  </p:nvSpPr>
                  <p:spPr bwMode="auto">
                    <a:xfrm>
                      <a:off x="3504" y="1536"/>
                      <a:ext cx="480" cy="480"/>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190" name="Oval 59">
                      <a:extLst>
                        <a:ext uri="{FF2B5EF4-FFF2-40B4-BE49-F238E27FC236}">
                          <a16:creationId xmlns:a16="http://schemas.microsoft.com/office/drawing/2014/main" id="{CECD1FFC-1D06-4C5C-8AF0-44F66CBE3AA6}"/>
                        </a:ext>
                      </a:extLst>
                    </p:cNvPr>
                    <p:cNvSpPr>
                      <a:spLocks noChangeArrowheads="1"/>
                    </p:cNvSpPr>
                    <p:nvPr/>
                  </p:nvSpPr>
                  <p:spPr bwMode="auto">
                    <a:xfrm>
                      <a:off x="3456" y="1488"/>
                      <a:ext cx="576" cy="57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grpSp>
              <p:grpSp>
                <p:nvGrpSpPr>
                  <p:cNvPr id="49168" name="Group 60">
                    <a:extLst>
                      <a:ext uri="{FF2B5EF4-FFF2-40B4-BE49-F238E27FC236}">
                        <a16:creationId xmlns:a16="http://schemas.microsoft.com/office/drawing/2014/main" id="{27302F25-0964-47B7-9885-00670AB7CFB9}"/>
                      </a:ext>
                    </a:extLst>
                  </p:cNvPr>
                  <p:cNvGrpSpPr>
                    <a:grpSpLocks/>
                  </p:cNvGrpSpPr>
                  <p:nvPr/>
                </p:nvGrpSpPr>
                <p:grpSpPr bwMode="auto">
                  <a:xfrm>
                    <a:off x="1584" y="1680"/>
                    <a:ext cx="576" cy="576"/>
                    <a:chOff x="3456" y="1488"/>
                    <a:chExt cx="576" cy="576"/>
                  </a:xfrm>
                </p:grpSpPr>
                <p:sp>
                  <p:nvSpPr>
                    <p:cNvPr id="49177" name="Oval 61">
                      <a:extLst>
                        <a:ext uri="{FF2B5EF4-FFF2-40B4-BE49-F238E27FC236}">
                          <a16:creationId xmlns:a16="http://schemas.microsoft.com/office/drawing/2014/main" id="{8C49D2BC-B54B-4884-A7E7-7043743EBDF2}"/>
                        </a:ext>
                      </a:extLst>
                    </p:cNvPr>
                    <p:cNvSpPr>
                      <a:spLocks noChangeArrowheads="1"/>
                    </p:cNvSpPr>
                    <p:nvPr/>
                  </p:nvSpPr>
                  <p:spPr bwMode="auto">
                    <a:xfrm>
                      <a:off x="3600" y="1632"/>
                      <a:ext cx="288" cy="28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178" name="Oval 62">
                      <a:extLst>
                        <a:ext uri="{FF2B5EF4-FFF2-40B4-BE49-F238E27FC236}">
                          <a16:creationId xmlns:a16="http://schemas.microsoft.com/office/drawing/2014/main" id="{A0146571-1D3D-4366-ABDF-A4E4D509393E}"/>
                        </a:ext>
                      </a:extLst>
                    </p:cNvPr>
                    <p:cNvSpPr>
                      <a:spLocks noChangeArrowheads="1"/>
                    </p:cNvSpPr>
                    <p:nvPr/>
                  </p:nvSpPr>
                  <p:spPr bwMode="auto">
                    <a:xfrm>
                      <a:off x="3648" y="1680"/>
                      <a:ext cx="192" cy="192"/>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179" name="Oval 63">
                      <a:extLst>
                        <a:ext uri="{FF2B5EF4-FFF2-40B4-BE49-F238E27FC236}">
                          <a16:creationId xmlns:a16="http://schemas.microsoft.com/office/drawing/2014/main" id="{CC80BD0A-E364-45E0-9550-F2927C108C40}"/>
                        </a:ext>
                      </a:extLst>
                    </p:cNvPr>
                    <p:cNvSpPr>
                      <a:spLocks noChangeArrowheads="1"/>
                    </p:cNvSpPr>
                    <p:nvPr/>
                  </p:nvSpPr>
                  <p:spPr bwMode="auto">
                    <a:xfrm>
                      <a:off x="3696" y="1728"/>
                      <a:ext cx="96" cy="9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180" name="Oval 64">
                      <a:extLst>
                        <a:ext uri="{FF2B5EF4-FFF2-40B4-BE49-F238E27FC236}">
                          <a16:creationId xmlns:a16="http://schemas.microsoft.com/office/drawing/2014/main" id="{52183768-6363-45C1-B07C-1FFEC0349FAD}"/>
                        </a:ext>
                      </a:extLst>
                    </p:cNvPr>
                    <p:cNvSpPr>
                      <a:spLocks noChangeArrowheads="1"/>
                    </p:cNvSpPr>
                    <p:nvPr/>
                  </p:nvSpPr>
                  <p:spPr bwMode="auto">
                    <a:xfrm>
                      <a:off x="3720" y="1752"/>
                      <a:ext cx="48" cy="4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181" name="Oval 65">
                      <a:extLst>
                        <a:ext uri="{FF2B5EF4-FFF2-40B4-BE49-F238E27FC236}">
                          <a16:creationId xmlns:a16="http://schemas.microsoft.com/office/drawing/2014/main" id="{7C8CCA80-F729-4FC4-AFA0-E5B8876E2A3A}"/>
                        </a:ext>
                      </a:extLst>
                    </p:cNvPr>
                    <p:cNvSpPr>
                      <a:spLocks noChangeArrowheads="1"/>
                    </p:cNvSpPr>
                    <p:nvPr/>
                  </p:nvSpPr>
                  <p:spPr bwMode="auto">
                    <a:xfrm>
                      <a:off x="3552" y="1584"/>
                      <a:ext cx="384" cy="384"/>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182" name="Oval 66">
                      <a:extLst>
                        <a:ext uri="{FF2B5EF4-FFF2-40B4-BE49-F238E27FC236}">
                          <a16:creationId xmlns:a16="http://schemas.microsoft.com/office/drawing/2014/main" id="{FDE42F35-8476-4B2C-9FA5-A86B08DAD169}"/>
                        </a:ext>
                      </a:extLst>
                    </p:cNvPr>
                    <p:cNvSpPr>
                      <a:spLocks noChangeArrowheads="1"/>
                    </p:cNvSpPr>
                    <p:nvPr/>
                  </p:nvSpPr>
                  <p:spPr bwMode="auto">
                    <a:xfrm>
                      <a:off x="3504" y="1536"/>
                      <a:ext cx="480" cy="480"/>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183" name="Oval 67">
                      <a:extLst>
                        <a:ext uri="{FF2B5EF4-FFF2-40B4-BE49-F238E27FC236}">
                          <a16:creationId xmlns:a16="http://schemas.microsoft.com/office/drawing/2014/main" id="{DEFBDDE7-5583-4D82-93B5-B0663E565425}"/>
                        </a:ext>
                      </a:extLst>
                    </p:cNvPr>
                    <p:cNvSpPr>
                      <a:spLocks noChangeArrowheads="1"/>
                    </p:cNvSpPr>
                    <p:nvPr/>
                  </p:nvSpPr>
                  <p:spPr bwMode="auto">
                    <a:xfrm>
                      <a:off x="3456" y="1488"/>
                      <a:ext cx="576" cy="57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grpSp>
              <p:grpSp>
                <p:nvGrpSpPr>
                  <p:cNvPr id="49169" name="Group 68">
                    <a:extLst>
                      <a:ext uri="{FF2B5EF4-FFF2-40B4-BE49-F238E27FC236}">
                        <a16:creationId xmlns:a16="http://schemas.microsoft.com/office/drawing/2014/main" id="{43803993-8F32-46EA-A5B4-CF876F48EC94}"/>
                      </a:ext>
                    </a:extLst>
                  </p:cNvPr>
                  <p:cNvGrpSpPr>
                    <a:grpSpLocks/>
                  </p:cNvGrpSpPr>
                  <p:nvPr/>
                </p:nvGrpSpPr>
                <p:grpSpPr bwMode="auto">
                  <a:xfrm>
                    <a:off x="576" y="1680"/>
                    <a:ext cx="576" cy="576"/>
                    <a:chOff x="3456" y="1488"/>
                    <a:chExt cx="576" cy="576"/>
                  </a:xfrm>
                </p:grpSpPr>
                <p:sp>
                  <p:nvSpPr>
                    <p:cNvPr id="49170" name="Oval 69">
                      <a:extLst>
                        <a:ext uri="{FF2B5EF4-FFF2-40B4-BE49-F238E27FC236}">
                          <a16:creationId xmlns:a16="http://schemas.microsoft.com/office/drawing/2014/main" id="{E62BB453-CE79-4A29-9E51-8AFA22C03BCC}"/>
                        </a:ext>
                      </a:extLst>
                    </p:cNvPr>
                    <p:cNvSpPr>
                      <a:spLocks noChangeArrowheads="1"/>
                    </p:cNvSpPr>
                    <p:nvPr/>
                  </p:nvSpPr>
                  <p:spPr bwMode="auto">
                    <a:xfrm>
                      <a:off x="3600" y="1632"/>
                      <a:ext cx="288" cy="28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171" name="Oval 70">
                      <a:extLst>
                        <a:ext uri="{FF2B5EF4-FFF2-40B4-BE49-F238E27FC236}">
                          <a16:creationId xmlns:a16="http://schemas.microsoft.com/office/drawing/2014/main" id="{6B568058-197C-45B8-998A-BBDB4FB286B8}"/>
                        </a:ext>
                      </a:extLst>
                    </p:cNvPr>
                    <p:cNvSpPr>
                      <a:spLocks noChangeArrowheads="1"/>
                    </p:cNvSpPr>
                    <p:nvPr/>
                  </p:nvSpPr>
                  <p:spPr bwMode="auto">
                    <a:xfrm>
                      <a:off x="3648" y="1680"/>
                      <a:ext cx="192" cy="192"/>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172" name="Oval 71">
                      <a:extLst>
                        <a:ext uri="{FF2B5EF4-FFF2-40B4-BE49-F238E27FC236}">
                          <a16:creationId xmlns:a16="http://schemas.microsoft.com/office/drawing/2014/main" id="{9D2270AC-C61A-467C-94CE-C23A503D32BF}"/>
                        </a:ext>
                      </a:extLst>
                    </p:cNvPr>
                    <p:cNvSpPr>
                      <a:spLocks noChangeArrowheads="1"/>
                    </p:cNvSpPr>
                    <p:nvPr/>
                  </p:nvSpPr>
                  <p:spPr bwMode="auto">
                    <a:xfrm>
                      <a:off x="3696" y="1728"/>
                      <a:ext cx="96" cy="9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173" name="Oval 72">
                      <a:extLst>
                        <a:ext uri="{FF2B5EF4-FFF2-40B4-BE49-F238E27FC236}">
                          <a16:creationId xmlns:a16="http://schemas.microsoft.com/office/drawing/2014/main" id="{AC2633AD-BAEC-4543-8B82-BD059EA743D9}"/>
                        </a:ext>
                      </a:extLst>
                    </p:cNvPr>
                    <p:cNvSpPr>
                      <a:spLocks noChangeArrowheads="1"/>
                    </p:cNvSpPr>
                    <p:nvPr/>
                  </p:nvSpPr>
                  <p:spPr bwMode="auto">
                    <a:xfrm>
                      <a:off x="3720" y="1752"/>
                      <a:ext cx="48" cy="48"/>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174" name="Oval 73">
                      <a:extLst>
                        <a:ext uri="{FF2B5EF4-FFF2-40B4-BE49-F238E27FC236}">
                          <a16:creationId xmlns:a16="http://schemas.microsoft.com/office/drawing/2014/main" id="{8182D0A8-4164-4705-90DF-90465579A0D4}"/>
                        </a:ext>
                      </a:extLst>
                    </p:cNvPr>
                    <p:cNvSpPr>
                      <a:spLocks noChangeArrowheads="1"/>
                    </p:cNvSpPr>
                    <p:nvPr/>
                  </p:nvSpPr>
                  <p:spPr bwMode="auto">
                    <a:xfrm>
                      <a:off x="3552" y="1584"/>
                      <a:ext cx="384" cy="384"/>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175" name="Oval 74">
                      <a:extLst>
                        <a:ext uri="{FF2B5EF4-FFF2-40B4-BE49-F238E27FC236}">
                          <a16:creationId xmlns:a16="http://schemas.microsoft.com/office/drawing/2014/main" id="{4CA9CE4D-6CC1-4A18-B622-C4804AF871F4}"/>
                        </a:ext>
                      </a:extLst>
                    </p:cNvPr>
                    <p:cNvSpPr>
                      <a:spLocks noChangeArrowheads="1"/>
                    </p:cNvSpPr>
                    <p:nvPr/>
                  </p:nvSpPr>
                  <p:spPr bwMode="auto">
                    <a:xfrm>
                      <a:off x="3504" y="1536"/>
                      <a:ext cx="480" cy="480"/>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49176" name="Oval 75">
                      <a:extLst>
                        <a:ext uri="{FF2B5EF4-FFF2-40B4-BE49-F238E27FC236}">
                          <a16:creationId xmlns:a16="http://schemas.microsoft.com/office/drawing/2014/main" id="{E68CCD54-7F22-4325-8D0F-2918C5503610}"/>
                        </a:ext>
                      </a:extLst>
                    </p:cNvPr>
                    <p:cNvSpPr>
                      <a:spLocks noChangeArrowheads="1"/>
                    </p:cNvSpPr>
                    <p:nvPr/>
                  </p:nvSpPr>
                  <p:spPr bwMode="auto">
                    <a:xfrm>
                      <a:off x="3456" y="1488"/>
                      <a:ext cx="576" cy="576"/>
                    </a:xfrm>
                    <a:prstGeom prst="ellipse">
                      <a:avLst/>
                    </a:prstGeom>
                    <a:solidFill>
                      <a:schemeClr val="bg1">
                        <a:alpha val="50195"/>
                      </a:schemeClr>
                    </a:solidFill>
                    <a:ln w="9525">
                      <a:solidFill>
                        <a:schemeClr val="bg2"/>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grpSp>
            </p:grpSp>
          </p:grpSp>
        </p:gr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D2577A65-7BEE-4654-B59D-DD832D13FCEF}"/>
              </a:ext>
            </a:extLst>
          </p:cNvPr>
          <p:cNvSpPr>
            <a:spLocks noChangeArrowheads="1"/>
          </p:cNvSpPr>
          <p:nvPr/>
        </p:nvSpPr>
        <p:spPr bwMode="auto">
          <a:xfrm>
            <a:off x="0" y="228600"/>
            <a:ext cx="9144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FontTx/>
              <a:buNone/>
            </a:pPr>
            <a:r>
              <a:rPr lang="de-DE" altLang="de-DE" sz="2800">
                <a:latin typeface="Arial" panose="020B0604020202020204" pitchFamily="34" charset="0"/>
              </a:rPr>
              <a:t>Modernes Erklärungsmodell des Faszienrhythmus nach Wühr 2002</a:t>
            </a:r>
          </a:p>
        </p:txBody>
      </p:sp>
      <p:sp>
        <p:nvSpPr>
          <p:cNvPr id="51203" name="Rectangle 3">
            <a:extLst>
              <a:ext uri="{FF2B5EF4-FFF2-40B4-BE49-F238E27FC236}">
                <a16:creationId xmlns:a16="http://schemas.microsoft.com/office/drawing/2014/main" id="{78F69A11-3744-479E-99D9-A85675CA722A}"/>
              </a:ext>
            </a:extLst>
          </p:cNvPr>
          <p:cNvSpPr>
            <a:spLocks noChangeArrowheads="1"/>
          </p:cNvSpPr>
          <p:nvPr/>
        </p:nvSpPr>
        <p:spPr bwMode="auto">
          <a:xfrm>
            <a:off x="228600" y="1447800"/>
            <a:ext cx="8534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buFontTx/>
              <a:buNone/>
            </a:pPr>
            <a:r>
              <a:rPr lang="de-DE" altLang="de-DE" sz="2000">
                <a:latin typeface="Arial" panose="020B0604020202020204" pitchFamily="34" charset="0"/>
              </a:rPr>
              <a:t>Eingeleitete Kräfte werden durch die Faszienanatomie geordnet und ergeben eine intrinsische, rhythmische Faszienmotilität.</a:t>
            </a:r>
          </a:p>
        </p:txBody>
      </p:sp>
      <p:pic>
        <p:nvPicPr>
          <p:cNvPr id="51204" name="Picture 4" descr="Reziproke Membranspannung">
            <a:extLst>
              <a:ext uri="{FF2B5EF4-FFF2-40B4-BE49-F238E27FC236}">
                <a16:creationId xmlns:a16="http://schemas.microsoft.com/office/drawing/2014/main" id="{9271A5A3-FE38-46C5-9E5B-3CB0F4BD79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286000"/>
            <a:ext cx="3749675"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5" name="Picture 5" descr="Reziproke Membranspannung2">
            <a:extLst>
              <a:ext uri="{FF2B5EF4-FFF2-40B4-BE49-F238E27FC236}">
                <a16:creationId xmlns:a16="http://schemas.microsoft.com/office/drawing/2014/main" id="{E47F95EA-30DA-4D9F-BC49-2260798072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2286000"/>
            <a:ext cx="3586163"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71A1DF63-8008-46A1-87E5-315816421A69}"/>
              </a:ext>
            </a:extLst>
          </p:cNvPr>
          <p:cNvSpPr>
            <a:spLocks noChangeArrowheads="1"/>
          </p:cNvSpPr>
          <p:nvPr/>
        </p:nvSpPr>
        <p:spPr bwMode="auto">
          <a:xfrm>
            <a:off x="0" y="228600"/>
            <a:ext cx="9144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FontTx/>
              <a:buNone/>
            </a:pPr>
            <a:r>
              <a:rPr lang="de-DE" altLang="de-DE" sz="2800">
                <a:latin typeface="Arial" panose="020B0604020202020204" pitchFamily="34" charset="0"/>
              </a:rPr>
              <a:t>Modernes Erklärungsmodell des Faszienrhythmus nach Wühr (2002)</a:t>
            </a:r>
          </a:p>
        </p:txBody>
      </p:sp>
      <p:sp>
        <p:nvSpPr>
          <p:cNvPr id="53251" name="Rectangle 3">
            <a:extLst>
              <a:ext uri="{FF2B5EF4-FFF2-40B4-BE49-F238E27FC236}">
                <a16:creationId xmlns:a16="http://schemas.microsoft.com/office/drawing/2014/main" id="{F9D56423-A7E9-4DE2-B001-4B0C25C0F22E}"/>
              </a:ext>
            </a:extLst>
          </p:cNvPr>
          <p:cNvSpPr>
            <a:spLocks noChangeArrowheads="1"/>
          </p:cNvSpPr>
          <p:nvPr/>
        </p:nvSpPr>
        <p:spPr bwMode="auto">
          <a:xfrm>
            <a:off x="152400" y="1219200"/>
            <a:ext cx="8534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buFontTx/>
              <a:buNone/>
            </a:pPr>
            <a:r>
              <a:rPr lang="de-DE" altLang="de-DE" sz="2000">
                <a:latin typeface="Arial" panose="020B0604020202020204" pitchFamily="34" charset="0"/>
              </a:rPr>
              <a:t>Die intrinsische, rhythmische Faszienmotilität kann überall im Körper palpiert werden.</a:t>
            </a:r>
          </a:p>
        </p:txBody>
      </p:sp>
      <p:pic>
        <p:nvPicPr>
          <p:cNvPr id="53252" name="Picture 4" descr="Palpation Kranium">
            <a:extLst>
              <a:ext uri="{FF2B5EF4-FFF2-40B4-BE49-F238E27FC236}">
                <a16:creationId xmlns:a16="http://schemas.microsoft.com/office/drawing/2014/main" id="{97C25E2B-7A50-471C-8357-BF58FA4A54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1752600"/>
            <a:ext cx="3352800" cy="235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3" name="Picture 5" descr="Palpation Okziput Sakrum">
            <a:extLst>
              <a:ext uri="{FF2B5EF4-FFF2-40B4-BE49-F238E27FC236}">
                <a16:creationId xmlns:a16="http://schemas.microsoft.com/office/drawing/2014/main" id="{A54AD529-386C-4978-85D5-CF5A72BAEF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2057400"/>
            <a:ext cx="3800475" cy="460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4" name="Picture 6" descr="Palpation Zwerchfell">
            <a:extLst>
              <a:ext uri="{FF2B5EF4-FFF2-40B4-BE49-F238E27FC236}">
                <a16:creationId xmlns:a16="http://schemas.microsoft.com/office/drawing/2014/main" id="{91C562B8-0F43-49D3-8516-E3EE7D4337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1000" y="4210050"/>
            <a:ext cx="3276600" cy="245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Bild Extensionsschädel">
            <a:extLst>
              <a:ext uri="{FF2B5EF4-FFF2-40B4-BE49-F238E27FC236}">
                <a16:creationId xmlns:a16="http://schemas.microsoft.com/office/drawing/2014/main" id="{430E6B8B-ABDA-4373-A28E-4B696FC037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609600"/>
            <a:ext cx="2174875"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299" name="Picture 3" descr="Bild Flexionsschädel">
            <a:extLst>
              <a:ext uri="{FF2B5EF4-FFF2-40B4-BE49-F238E27FC236}">
                <a16:creationId xmlns:a16="http://schemas.microsoft.com/office/drawing/2014/main" id="{B3A81FA0-3B95-4E2A-91DE-3687DD539E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609600"/>
            <a:ext cx="2143125"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0" name="Rectangle 4">
            <a:extLst>
              <a:ext uri="{FF2B5EF4-FFF2-40B4-BE49-F238E27FC236}">
                <a16:creationId xmlns:a16="http://schemas.microsoft.com/office/drawing/2014/main" id="{19F0B8DC-85E8-46D3-9035-6BBF12EDCA58}"/>
              </a:ext>
            </a:extLst>
          </p:cNvPr>
          <p:cNvSpPr>
            <a:spLocks noChangeArrowheads="1"/>
          </p:cNvSpPr>
          <p:nvPr/>
        </p:nvSpPr>
        <p:spPr bwMode="auto">
          <a:xfrm>
            <a:off x="152400" y="0"/>
            <a:ext cx="8763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FontTx/>
              <a:buNone/>
            </a:pPr>
            <a:r>
              <a:rPr lang="de-DE" altLang="de-DE" sz="2400">
                <a:latin typeface="Arial" panose="020B0604020202020204" pitchFamily="34" charset="0"/>
              </a:rPr>
              <a:t>Kraniofaziale Dysmorphien und Dysfunktionen</a:t>
            </a:r>
          </a:p>
        </p:txBody>
      </p:sp>
      <p:pic>
        <p:nvPicPr>
          <p:cNvPr id="55301" name="Picture 5" descr="Foto 1996">
            <a:extLst>
              <a:ext uri="{FF2B5EF4-FFF2-40B4-BE49-F238E27FC236}">
                <a16:creationId xmlns:a16="http://schemas.microsoft.com/office/drawing/2014/main" id="{EED48803-9435-40B2-A9E8-84D129C604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951" r="50571"/>
          <a:stretch>
            <a:fillRect/>
          </a:stretch>
        </p:blipFill>
        <p:spPr bwMode="auto">
          <a:xfrm>
            <a:off x="5867400" y="609600"/>
            <a:ext cx="2005013"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2" name="Line 6">
            <a:extLst>
              <a:ext uri="{FF2B5EF4-FFF2-40B4-BE49-F238E27FC236}">
                <a16:creationId xmlns:a16="http://schemas.microsoft.com/office/drawing/2014/main" id="{98C4892C-337B-46A4-97C7-D9C3769B1AA6}"/>
              </a:ext>
            </a:extLst>
          </p:cNvPr>
          <p:cNvSpPr>
            <a:spLocks noChangeShapeType="1"/>
          </p:cNvSpPr>
          <p:nvPr/>
        </p:nvSpPr>
        <p:spPr bwMode="auto">
          <a:xfrm>
            <a:off x="6926263" y="1038225"/>
            <a:ext cx="0" cy="2438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5303" name="Line 7">
            <a:extLst>
              <a:ext uri="{FF2B5EF4-FFF2-40B4-BE49-F238E27FC236}">
                <a16:creationId xmlns:a16="http://schemas.microsoft.com/office/drawing/2014/main" id="{FC86F494-F30B-45B1-942A-84CFA7C8F573}"/>
              </a:ext>
            </a:extLst>
          </p:cNvPr>
          <p:cNvSpPr>
            <a:spLocks noChangeShapeType="1"/>
          </p:cNvSpPr>
          <p:nvPr/>
        </p:nvSpPr>
        <p:spPr bwMode="auto">
          <a:xfrm>
            <a:off x="6146800" y="1843088"/>
            <a:ext cx="1524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pic>
        <p:nvPicPr>
          <p:cNvPr id="55304" name="Picture 8" descr="Brueckl Carina 20">
            <a:extLst>
              <a:ext uri="{FF2B5EF4-FFF2-40B4-BE49-F238E27FC236}">
                <a16:creationId xmlns:a16="http://schemas.microsoft.com/office/drawing/2014/main" id="{54EC5DC4-DD33-4F83-8BC1-EFDD9ABDC691}"/>
              </a:ext>
            </a:extLst>
          </p:cNvPr>
          <p:cNvPicPr>
            <a:picLocks noChangeAspect="1" noChangeArrowheads="1"/>
          </p:cNvPicPr>
          <p:nvPr/>
        </p:nvPicPr>
        <p:blipFill>
          <a:blip r:embed="rId6">
            <a:lum bright="12000" contrast="12000"/>
            <a:extLst>
              <a:ext uri="{28A0092B-C50C-407E-A947-70E740481C1C}">
                <a14:useLocalDpi xmlns:a14="http://schemas.microsoft.com/office/drawing/2010/main" val="0"/>
              </a:ext>
            </a:extLst>
          </a:blip>
          <a:srcRect t="4167" r="5556" b="6250"/>
          <a:stretch>
            <a:fillRect/>
          </a:stretch>
        </p:blipFill>
        <p:spPr bwMode="auto">
          <a:xfrm>
            <a:off x="457200" y="3733800"/>
            <a:ext cx="2022475" cy="288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5" name="Line 9">
            <a:extLst>
              <a:ext uri="{FF2B5EF4-FFF2-40B4-BE49-F238E27FC236}">
                <a16:creationId xmlns:a16="http://schemas.microsoft.com/office/drawing/2014/main" id="{C504AE6A-60C1-40A8-9E24-5B2133DFA45C}"/>
              </a:ext>
            </a:extLst>
          </p:cNvPr>
          <p:cNvSpPr>
            <a:spLocks noChangeShapeType="1"/>
          </p:cNvSpPr>
          <p:nvPr/>
        </p:nvSpPr>
        <p:spPr bwMode="auto">
          <a:xfrm>
            <a:off x="1530350" y="4249738"/>
            <a:ext cx="0" cy="2438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5306" name="Line 10">
            <a:extLst>
              <a:ext uri="{FF2B5EF4-FFF2-40B4-BE49-F238E27FC236}">
                <a16:creationId xmlns:a16="http://schemas.microsoft.com/office/drawing/2014/main" id="{9CE5066B-F19F-46A9-B949-39D756ADF61F}"/>
              </a:ext>
            </a:extLst>
          </p:cNvPr>
          <p:cNvSpPr>
            <a:spLocks noChangeShapeType="1"/>
          </p:cNvSpPr>
          <p:nvPr/>
        </p:nvSpPr>
        <p:spPr bwMode="auto">
          <a:xfrm>
            <a:off x="750888" y="5054600"/>
            <a:ext cx="1524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pic>
        <p:nvPicPr>
          <p:cNvPr id="55307" name="Picture 3" descr="npo0001ed">
            <a:extLst>
              <a:ext uri="{FF2B5EF4-FFF2-40B4-BE49-F238E27FC236}">
                <a16:creationId xmlns:a16="http://schemas.microsoft.com/office/drawing/2014/main" id="{D55412CF-C8A0-42A4-98A3-C6728724B58E}"/>
              </a:ext>
            </a:extLst>
          </p:cNvPr>
          <p:cNvPicPr>
            <a:picLocks noChangeAspect="1" noChangeArrowheads="1"/>
          </p:cNvPicPr>
          <p:nvPr/>
        </p:nvPicPr>
        <p:blipFill>
          <a:blip r:embed="rId7">
            <a:lum bright="18000" contrast="24000"/>
            <a:extLst>
              <a:ext uri="{28A0092B-C50C-407E-A947-70E740481C1C}">
                <a14:useLocalDpi xmlns:a14="http://schemas.microsoft.com/office/drawing/2010/main" val="0"/>
              </a:ext>
            </a:extLst>
          </a:blip>
          <a:srcRect/>
          <a:stretch>
            <a:fillRect/>
          </a:stretch>
        </p:blipFill>
        <p:spPr bwMode="auto">
          <a:xfrm>
            <a:off x="2819400" y="3810000"/>
            <a:ext cx="2416175" cy="2895600"/>
          </a:xfrm>
          <a:prstGeom prst="rect">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55308" name="Picture 12" descr="040817 Jagusch Enface">
            <a:extLst>
              <a:ext uri="{FF2B5EF4-FFF2-40B4-BE49-F238E27FC236}">
                <a16:creationId xmlns:a16="http://schemas.microsoft.com/office/drawing/2014/main" id="{9B634BC9-B419-4429-8DBE-0862537456F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638800" y="3711575"/>
            <a:ext cx="3048000" cy="299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Dysfunktion Flexion Extension">
            <a:extLst>
              <a:ext uri="{FF2B5EF4-FFF2-40B4-BE49-F238E27FC236}">
                <a16:creationId xmlns:a16="http://schemas.microsoft.com/office/drawing/2014/main" id="{71A9C2B0-2456-4F5B-9DF3-E0000A62BE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990600"/>
            <a:ext cx="3429000"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7" name="Picture 3" descr="Bild Extensionsschädel">
            <a:extLst>
              <a:ext uri="{FF2B5EF4-FFF2-40B4-BE49-F238E27FC236}">
                <a16:creationId xmlns:a16="http://schemas.microsoft.com/office/drawing/2014/main" id="{E4F69671-B7DD-4E3D-A503-E6B1842BDA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3124200"/>
            <a:ext cx="2609850" cy="356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8" name="Picture 4" descr="Bild Flexionsschädel">
            <a:extLst>
              <a:ext uri="{FF2B5EF4-FFF2-40B4-BE49-F238E27FC236}">
                <a16:creationId xmlns:a16="http://schemas.microsoft.com/office/drawing/2014/main" id="{63279670-398B-44F6-B626-E09BB68387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3140075"/>
            <a:ext cx="2571750" cy="356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9" name="Rectangle 5">
            <a:extLst>
              <a:ext uri="{FF2B5EF4-FFF2-40B4-BE49-F238E27FC236}">
                <a16:creationId xmlns:a16="http://schemas.microsoft.com/office/drawing/2014/main" id="{DCD91F11-FDCC-42DF-89B4-36F664B1C054}"/>
              </a:ext>
            </a:extLst>
          </p:cNvPr>
          <p:cNvSpPr>
            <a:spLocks noChangeArrowheads="1"/>
          </p:cNvSpPr>
          <p:nvPr/>
        </p:nvSpPr>
        <p:spPr bwMode="auto">
          <a:xfrm>
            <a:off x="457200" y="2362200"/>
            <a:ext cx="1752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buFontTx/>
              <a:buNone/>
            </a:pPr>
            <a:r>
              <a:rPr lang="de-DE" altLang="de-DE" sz="2000">
                <a:latin typeface="Arial" panose="020B0604020202020204" pitchFamily="34" charset="0"/>
              </a:rPr>
              <a:t>Flexions-</a:t>
            </a:r>
            <a:br>
              <a:rPr lang="de-DE" altLang="de-DE" sz="2000">
                <a:latin typeface="Arial" panose="020B0604020202020204" pitchFamily="34" charset="0"/>
              </a:rPr>
            </a:br>
            <a:r>
              <a:rPr lang="de-DE" altLang="de-DE" sz="2000">
                <a:latin typeface="Arial" panose="020B0604020202020204" pitchFamily="34" charset="0"/>
              </a:rPr>
              <a:t>dysmorphie</a:t>
            </a:r>
          </a:p>
        </p:txBody>
      </p:sp>
      <p:sp>
        <p:nvSpPr>
          <p:cNvPr id="57350" name="Rectangle 6">
            <a:extLst>
              <a:ext uri="{FF2B5EF4-FFF2-40B4-BE49-F238E27FC236}">
                <a16:creationId xmlns:a16="http://schemas.microsoft.com/office/drawing/2014/main" id="{FE3553FB-E2AE-4A46-B32D-9BC652986A5A}"/>
              </a:ext>
            </a:extLst>
          </p:cNvPr>
          <p:cNvSpPr>
            <a:spLocks noChangeArrowheads="1"/>
          </p:cNvSpPr>
          <p:nvPr/>
        </p:nvSpPr>
        <p:spPr bwMode="auto">
          <a:xfrm>
            <a:off x="6781800" y="2362200"/>
            <a:ext cx="1676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buFontTx/>
              <a:buNone/>
            </a:pPr>
            <a:r>
              <a:rPr lang="de-DE" altLang="de-DE" sz="2000">
                <a:latin typeface="Arial" panose="020B0604020202020204" pitchFamily="34" charset="0"/>
              </a:rPr>
              <a:t>Extensions-</a:t>
            </a:r>
            <a:br>
              <a:rPr lang="de-DE" altLang="de-DE" sz="2000">
                <a:latin typeface="Arial" panose="020B0604020202020204" pitchFamily="34" charset="0"/>
              </a:rPr>
            </a:br>
            <a:r>
              <a:rPr lang="de-DE" altLang="de-DE" sz="2000">
                <a:latin typeface="Arial" panose="020B0604020202020204" pitchFamily="34" charset="0"/>
              </a:rPr>
              <a:t>dysmorphie</a:t>
            </a:r>
          </a:p>
        </p:txBody>
      </p:sp>
      <p:sp>
        <p:nvSpPr>
          <p:cNvPr id="57351" name="Rectangle 7">
            <a:extLst>
              <a:ext uri="{FF2B5EF4-FFF2-40B4-BE49-F238E27FC236}">
                <a16:creationId xmlns:a16="http://schemas.microsoft.com/office/drawing/2014/main" id="{9005C958-A480-4C00-8EFC-3C9243F5D63E}"/>
              </a:ext>
            </a:extLst>
          </p:cNvPr>
          <p:cNvSpPr>
            <a:spLocks noChangeArrowheads="1"/>
          </p:cNvSpPr>
          <p:nvPr/>
        </p:nvSpPr>
        <p:spPr bwMode="auto">
          <a:xfrm>
            <a:off x="152400" y="228600"/>
            <a:ext cx="8763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FontTx/>
              <a:buNone/>
            </a:pPr>
            <a:r>
              <a:rPr lang="de-DE" altLang="de-DE" sz="2800">
                <a:latin typeface="Arial" panose="020B0604020202020204" pitchFamily="34" charset="0"/>
              </a:rPr>
              <a:t>Kraniofaziale Dysmorphien und Dysfunktionen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Dysfunktion Torsion">
            <a:extLst>
              <a:ext uri="{FF2B5EF4-FFF2-40B4-BE49-F238E27FC236}">
                <a16:creationId xmlns:a16="http://schemas.microsoft.com/office/drawing/2014/main" id="{6977F1FE-F262-4810-81FE-5982168300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914400"/>
            <a:ext cx="4648200" cy="348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5" name="Rectangle 3">
            <a:extLst>
              <a:ext uri="{FF2B5EF4-FFF2-40B4-BE49-F238E27FC236}">
                <a16:creationId xmlns:a16="http://schemas.microsoft.com/office/drawing/2014/main" id="{987CD3E9-D808-4A15-B524-BF7865CD5EC8}"/>
              </a:ext>
            </a:extLst>
          </p:cNvPr>
          <p:cNvSpPr>
            <a:spLocks noChangeArrowheads="1"/>
          </p:cNvSpPr>
          <p:nvPr/>
        </p:nvSpPr>
        <p:spPr bwMode="auto">
          <a:xfrm>
            <a:off x="228600" y="4572000"/>
            <a:ext cx="2819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buFontTx/>
              <a:buNone/>
            </a:pPr>
            <a:r>
              <a:rPr lang="de-DE" altLang="de-DE" sz="2000">
                <a:latin typeface="Arial" panose="020B0604020202020204" pitchFamily="34" charset="0"/>
              </a:rPr>
              <a:t>Torsionsdysfunktion</a:t>
            </a:r>
          </a:p>
        </p:txBody>
      </p:sp>
      <p:grpSp>
        <p:nvGrpSpPr>
          <p:cNvPr id="59396" name="Group 4">
            <a:extLst>
              <a:ext uri="{FF2B5EF4-FFF2-40B4-BE49-F238E27FC236}">
                <a16:creationId xmlns:a16="http://schemas.microsoft.com/office/drawing/2014/main" id="{E4811359-0653-4195-9ED3-7753A6DF20C5}"/>
              </a:ext>
            </a:extLst>
          </p:cNvPr>
          <p:cNvGrpSpPr>
            <a:grpSpLocks/>
          </p:cNvGrpSpPr>
          <p:nvPr/>
        </p:nvGrpSpPr>
        <p:grpSpPr bwMode="auto">
          <a:xfrm>
            <a:off x="5334000" y="1600200"/>
            <a:ext cx="3352800" cy="4968875"/>
            <a:chOff x="768" y="470"/>
            <a:chExt cx="1874" cy="2938"/>
          </a:xfrm>
        </p:grpSpPr>
        <p:pic>
          <p:nvPicPr>
            <p:cNvPr id="59399" name="Picture 5" descr="Foto 1996">
              <a:extLst>
                <a:ext uri="{FF2B5EF4-FFF2-40B4-BE49-F238E27FC236}">
                  <a16:creationId xmlns:a16="http://schemas.microsoft.com/office/drawing/2014/main" id="{1CF4D388-D4B1-450C-B196-7D4CB51390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951" r="50571"/>
            <a:stretch>
              <a:fillRect/>
            </a:stretch>
          </p:blipFill>
          <p:spPr bwMode="auto">
            <a:xfrm>
              <a:off x="768" y="470"/>
              <a:ext cx="1874" cy="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00" name="Line 6">
              <a:extLst>
                <a:ext uri="{FF2B5EF4-FFF2-40B4-BE49-F238E27FC236}">
                  <a16:creationId xmlns:a16="http://schemas.microsoft.com/office/drawing/2014/main" id="{804585AE-C374-44A3-AB8C-892C347C23EB}"/>
                </a:ext>
              </a:extLst>
            </p:cNvPr>
            <p:cNvSpPr>
              <a:spLocks noChangeShapeType="1"/>
            </p:cNvSpPr>
            <p:nvPr/>
          </p:nvSpPr>
          <p:spPr bwMode="auto">
            <a:xfrm>
              <a:off x="1776" y="912"/>
              <a:ext cx="0" cy="206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59401" name="Line 7">
              <a:extLst>
                <a:ext uri="{FF2B5EF4-FFF2-40B4-BE49-F238E27FC236}">
                  <a16:creationId xmlns:a16="http://schemas.microsoft.com/office/drawing/2014/main" id="{7A86FB4C-3005-42F4-A3F3-86F1D909FA09}"/>
                </a:ext>
              </a:extLst>
            </p:cNvPr>
            <p:cNvSpPr>
              <a:spLocks noChangeShapeType="1"/>
            </p:cNvSpPr>
            <p:nvPr/>
          </p:nvSpPr>
          <p:spPr bwMode="auto">
            <a:xfrm>
              <a:off x="1008" y="1697"/>
              <a:ext cx="139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grpSp>
      <p:sp>
        <p:nvSpPr>
          <p:cNvPr id="59397" name="Rectangle 8">
            <a:extLst>
              <a:ext uri="{FF2B5EF4-FFF2-40B4-BE49-F238E27FC236}">
                <a16:creationId xmlns:a16="http://schemas.microsoft.com/office/drawing/2014/main" id="{5241FF1D-10B2-4C38-BFEA-4575738E56B1}"/>
              </a:ext>
            </a:extLst>
          </p:cNvPr>
          <p:cNvSpPr>
            <a:spLocks noChangeArrowheads="1"/>
          </p:cNvSpPr>
          <p:nvPr/>
        </p:nvSpPr>
        <p:spPr bwMode="auto">
          <a:xfrm>
            <a:off x="2438400" y="6096000"/>
            <a:ext cx="2819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a:buFontTx/>
              <a:buNone/>
            </a:pPr>
            <a:r>
              <a:rPr lang="de-DE" altLang="de-DE" sz="2000">
                <a:latin typeface="Arial" panose="020B0604020202020204" pitchFamily="34" charset="0"/>
              </a:rPr>
              <a:t>Torsionsdysmorphie</a:t>
            </a:r>
          </a:p>
        </p:txBody>
      </p:sp>
      <p:sp>
        <p:nvSpPr>
          <p:cNvPr id="59398" name="Rectangle 9">
            <a:extLst>
              <a:ext uri="{FF2B5EF4-FFF2-40B4-BE49-F238E27FC236}">
                <a16:creationId xmlns:a16="http://schemas.microsoft.com/office/drawing/2014/main" id="{8DC0DD68-1B88-442B-A770-1B8EA08EAD51}"/>
              </a:ext>
            </a:extLst>
          </p:cNvPr>
          <p:cNvSpPr>
            <a:spLocks noChangeArrowheads="1"/>
          </p:cNvSpPr>
          <p:nvPr/>
        </p:nvSpPr>
        <p:spPr bwMode="auto">
          <a:xfrm>
            <a:off x="152400" y="228600"/>
            <a:ext cx="8763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FontTx/>
              <a:buNone/>
            </a:pPr>
            <a:r>
              <a:rPr lang="de-DE" altLang="de-DE" sz="2800">
                <a:latin typeface="Arial" panose="020B0604020202020204" pitchFamily="34" charset="0"/>
              </a:rPr>
              <a:t>Kraniofaziale Dysmorphien und Dysfunktionen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702D1E46-1B5F-42B0-9C95-1F1847922105}"/>
              </a:ext>
            </a:extLst>
          </p:cNvPr>
          <p:cNvSpPr>
            <a:spLocks noChangeArrowheads="1"/>
          </p:cNvSpPr>
          <p:nvPr/>
        </p:nvSpPr>
        <p:spPr bwMode="auto">
          <a:xfrm>
            <a:off x="304800" y="4191000"/>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buFontTx/>
              <a:buNone/>
            </a:pPr>
            <a:r>
              <a:rPr lang="de-DE" altLang="de-DE" sz="2000">
                <a:latin typeface="Arial" panose="020B0604020202020204" pitchFamily="34" charset="0"/>
              </a:rPr>
              <a:t>Dysfunktion Seitneigung Rotation</a:t>
            </a:r>
          </a:p>
        </p:txBody>
      </p:sp>
      <p:pic>
        <p:nvPicPr>
          <p:cNvPr id="61443" name="Picture 3" descr="Brueckl Carina 20">
            <a:extLst>
              <a:ext uri="{FF2B5EF4-FFF2-40B4-BE49-F238E27FC236}">
                <a16:creationId xmlns:a16="http://schemas.microsoft.com/office/drawing/2014/main" id="{32218C6A-C715-4FF1-B482-D60F8CFEC543}"/>
              </a:ext>
            </a:extLst>
          </p:cNvPr>
          <p:cNvPicPr>
            <a:picLocks noChangeAspect="1" noChangeArrowheads="1"/>
          </p:cNvPicPr>
          <p:nvPr/>
        </p:nvPicPr>
        <p:blipFill>
          <a:blip r:embed="rId3">
            <a:lum bright="12000" contrast="12000"/>
            <a:extLst>
              <a:ext uri="{28A0092B-C50C-407E-A947-70E740481C1C}">
                <a14:useLocalDpi xmlns:a14="http://schemas.microsoft.com/office/drawing/2010/main" val="0"/>
              </a:ext>
            </a:extLst>
          </a:blip>
          <a:srcRect t="4167" r="5556" b="6250"/>
          <a:stretch>
            <a:fillRect/>
          </a:stretch>
        </p:blipFill>
        <p:spPr bwMode="auto">
          <a:xfrm>
            <a:off x="5715000" y="2133600"/>
            <a:ext cx="3143250" cy="448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4" name="Picture 4" descr="Dysfunktion Seitneigung Rotation">
            <a:extLst>
              <a:ext uri="{FF2B5EF4-FFF2-40B4-BE49-F238E27FC236}">
                <a16:creationId xmlns:a16="http://schemas.microsoft.com/office/drawing/2014/main" id="{93883790-8653-4848-9D74-C5B9D87C28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765175"/>
            <a:ext cx="4876800" cy="329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5" name="Rectangle 5">
            <a:extLst>
              <a:ext uri="{FF2B5EF4-FFF2-40B4-BE49-F238E27FC236}">
                <a16:creationId xmlns:a16="http://schemas.microsoft.com/office/drawing/2014/main" id="{8E859CB1-4018-4D42-91BA-FFB270657D8C}"/>
              </a:ext>
            </a:extLst>
          </p:cNvPr>
          <p:cNvSpPr>
            <a:spLocks noChangeArrowheads="1"/>
          </p:cNvSpPr>
          <p:nvPr/>
        </p:nvSpPr>
        <p:spPr bwMode="auto">
          <a:xfrm>
            <a:off x="1143000" y="6172200"/>
            <a:ext cx="457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a:buFontTx/>
              <a:buNone/>
            </a:pPr>
            <a:r>
              <a:rPr lang="de-DE" altLang="de-DE" sz="2000">
                <a:latin typeface="Arial" panose="020B0604020202020204" pitchFamily="34" charset="0"/>
              </a:rPr>
              <a:t>Dysmorphie Seitneigung Rotation</a:t>
            </a:r>
          </a:p>
        </p:txBody>
      </p:sp>
      <p:sp>
        <p:nvSpPr>
          <p:cNvPr id="61446" name="Line 6">
            <a:extLst>
              <a:ext uri="{FF2B5EF4-FFF2-40B4-BE49-F238E27FC236}">
                <a16:creationId xmlns:a16="http://schemas.microsoft.com/office/drawing/2014/main" id="{9AA89FE7-574F-4DC1-924C-EA0DEF8EEE28}"/>
              </a:ext>
            </a:extLst>
          </p:cNvPr>
          <p:cNvSpPr>
            <a:spLocks noChangeShapeType="1"/>
          </p:cNvSpPr>
          <p:nvPr/>
        </p:nvSpPr>
        <p:spPr bwMode="auto">
          <a:xfrm>
            <a:off x="7391400" y="3200400"/>
            <a:ext cx="0" cy="2895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1447" name="Line 7">
            <a:extLst>
              <a:ext uri="{FF2B5EF4-FFF2-40B4-BE49-F238E27FC236}">
                <a16:creationId xmlns:a16="http://schemas.microsoft.com/office/drawing/2014/main" id="{60E035FD-B966-470A-9EE4-8F8906C0A15A}"/>
              </a:ext>
            </a:extLst>
          </p:cNvPr>
          <p:cNvSpPr>
            <a:spLocks noChangeShapeType="1"/>
          </p:cNvSpPr>
          <p:nvPr/>
        </p:nvSpPr>
        <p:spPr bwMode="auto">
          <a:xfrm>
            <a:off x="6553200" y="4191000"/>
            <a:ext cx="1676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61448" name="Rectangle 8">
            <a:extLst>
              <a:ext uri="{FF2B5EF4-FFF2-40B4-BE49-F238E27FC236}">
                <a16:creationId xmlns:a16="http://schemas.microsoft.com/office/drawing/2014/main" id="{4BCC34EA-4A92-4F9B-B250-B24DEDA68B81}"/>
              </a:ext>
            </a:extLst>
          </p:cNvPr>
          <p:cNvSpPr>
            <a:spLocks noChangeArrowheads="1"/>
          </p:cNvSpPr>
          <p:nvPr/>
        </p:nvSpPr>
        <p:spPr bwMode="auto">
          <a:xfrm>
            <a:off x="152400" y="228600"/>
            <a:ext cx="8763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FontTx/>
              <a:buNone/>
            </a:pPr>
            <a:r>
              <a:rPr lang="de-DE" altLang="de-DE" sz="2800">
                <a:latin typeface="Arial" panose="020B0604020202020204" pitchFamily="34" charset="0"/>
              </a:rPr>
              <a:t>Kraniofaziale Dysmorphien und Dysfunktionen</a:t>
            </a:r>
          </a:p>
        </p:txBody>
      </p:sp>
      <p:sp>
        <p:nvSpPr>
          <p:cNvPr id="61449" name="Rectangle 9">
            <a:extLst>
              <a:ext uri="{FF2B5EF4-FFF2-40B4-BE49-F238E27FC236}">
                <a16:creationId xmlns:a16="http://schemas.microsoft.com/office/drawing/2014/main" id="{26ED1422-5015-46B4-B136-2063316B5A21}"/>
              </a:ext>
            </a:extLst>
          </p:cNvPr>
          <p:cNvSpPr>
            <a:spLocks noChangeArrowheads="1"/>
          </p:cNvSpPr>
          <p:nvPr/>
        </p:nvSpPr>
        <p:spPr bwMode="auto">
          <a:xfrm>
            <a:off x="2700338" y="2565400"/>
            <a:ext cx="287337" cy="2873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61450" name="AutoShape 10">
            <a:extLst>
              <a:ext uri="{FF2B5EF4-FFF2-40B4-BE49-F238E27FC236}">
                <a16:creationId xmlns:a16="http://schemas.microsoft.com/office/drawing/2014/main" id="{E69936CF-18C1-446B-ABE0-E5E9C91EC9B4}"/>
              </a:ext>
            </a:extLst>
          </p:cNvPr>
          <p:cNvSpPr>
            <a:spLocks noChangeArrowheads="1"/>
          </p:cNvSpPr>
          <p:nvPr/>
        </p:nvSpPr>
        <p:spPr bwMode="auto">
          <a:xfrm>
            <a:off x="2843213" y="2636838"/>
            <a:ext cx="287337" cy="144462"/>
          </a:xfrm>
          <a:prstGeom prst="curvedDownArrow">
            <a:avLst>
              <a:gd name="adj1" fmla="val 39780"/>
              <a:gd name="adj2" fmla="val 79561"/>
              <a:gd name="adj3" fmla="val 33333"/>
            </a:avLst>
          </a:prstGeom>
          <a:solidFill>
            <a:schemeClr val="tx1"/>
          </a:solidFill>
          <a:ln w="9525">
            <a:solidFill>
              <a:schemeClr val="tx1"/>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F9A41A52-4B29-4CC9-BDE5-83D619ED0C0C}"/>
              </a:ext>
            </a:extLst>
          </p:cNvPr>
          <p:cNvSpPr>
            <a:spLocks noChangeArrowheads="1"/>
          </p:cNvSpPr>
          <p:nvPr/>
        </p:nvSpPr>
        <p:spPr bwMode="auto">
          <a:xfrm>
            <a:off x="304800" y="4191000"/>
            <a:ext cx="3657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buFontTx/>
              <a:buNone/>
            </a:pPr>
            <a:r>
              <a:rPr lang="de-DE" altLang="de-DE" sz="2000">
                <a:latin typeface="Arial" panose="020B0604020202020204" pitchFamily="34" charset="0"/>
              </a:rPr>
              <a:t>Dysfunktion Strain vertikal</a:t>
            </a:r>
          </a:p>
        </p:txBody>
      </p:sp>
      <p:pic>
        <p:nvPicPr>
          <p:cNvPr id="63491" name="Picture 3" descr="npo0001ed">
            <a:extLst>
              <a:ext uri="{FF2B5EF4-FFF2-40B4-BE49-F238E27FC236}">
                <a16:creationId xmlns:a16="http://schemas.microsoft.com/office/drawing/2014/main" id="{540A51D9-1F5F-4F3A-A684-D5B2E7A1CE04}"/>
              </a:ext>
            </a:extLst>
          </p:cNvPr>
          <p:cNvPicPr>
            <a:picLocks noChangeAspect="1" noChangeArrowheads="1"/>
          </p:cNvPicPr>
          <p:nvPr/>
        </p:nvPicPr>
        <p:blipFill>
          <a:blip r:embed="rId3">
            <a:lum bright="18000" contrast="24000"/>
            <a:extLst>
              <a:ext uri="{28A0092B-C50C-407E-A947-70E740481C1C}">
                <a14:useLocalDpi xmlns:a14="http://schemas.microsoft.com/office/drawing/2010/main" val="0"/>
              </a:ext>
            </a:extLst>
          </a:blip>
          <a:srcRect/>
          <a:stretch>
            <a:fillRect/>
          </a:stretch>
        </p:blipFill>
        <p:spPr bwMode="auto">
          <a:xfrm>
            <a:off x="5334000" y="2362200"/>
            <a:ext cx="3567113" cy="4275138"/>
          </a:xfrm>
          <a:prstGeom prst="rect">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63492" name="Picture 4" descr="Dysfunktion Strain vertikal">
            <a:extLst>
              <a:ext uri="{FF2B5EF4-FFF2-40B4-BE49-F238E27FC236}">
                <a16:creationId xmlns:a16="http://schemas.microsoft.com/office/drawing/2014/main" id="{E70F55FC-7D1E-4A2E-9338-4183BA90BF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838200"/>
            <a:ext cx="4495800" cy="321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3" name="Rectangle 5">
            <a:extLst>
              <a:ext uri="{FF2B5EF4-FFF2-40B4-BE49-F238E27FC236}">
                <a16:creationId xmlns:a16="http://schemas.microsoft.com/office/drawing/2014/main" id="{9A4800EB-9736-4C5A-B679-DE1DE62DB20E}"/>
              </a:ext>
            </a:extLst>
          </p:cNvPr>
          <p:cNvSpPr>
            <a:spLocks noChangeArrowheads="1"/>
          </p:cNvSpPr>
          <p:nvPr/>
        </p:nvSpPr>
        <p:spPr bwMode="auto">
          <a:xfrm>
            <a:off x="1981200" y="6096000"/>
            <a:ext cx="3657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a:buFontTx/>
              <a:buNone/>
            </a:pPr>
            <a:r>
              <a:rPr lang="de-DE" altLang="de-DE" sz="2000">
                <a:latin typeface="Arial" panose="020B0604020202020204" pitchFamily="34" charset="0"/>
              </a:rPr>
              <a:t>Dysmorphie Strain vertikal</a:t>
            </a:r>
          </a:p>
        </p:txBody>
      </p:sp>
      <p:sp>
        <p:nvSpPr>
          <p:cNvPr id="63494" name="Rectangle 6">
            <a:extLst>
              <a:ext uri="{FF2B5EF4-FFF2-40B4-BE49-F238E27FC236}">
                <a16:creationId xmlns:a16="http://schemas.microsoft.com/office/drawing/2014/main" id="{E21F8914-2CF7-4C1D-977D-54DD84ED2AFC}"/>
              </a:ext>
            </a:extLst>
          </p:cNvPr>
          <p:cNvSpPr>
            <a:spLocks noChangeArrowheads="1"/>
          </p:cNvSpPr>
          <p:nvPr/>
        </p:nvSpPr>
        <p:spPr bwMode="auto">
          <a:xfrm>
            <a:off x="152400" y="228600"/>
            <a:ext cx="8763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FontTx/>
              <a:buNone/>
            </a:pPr>
            <a:r>
              <a:rPr lang="de-DE" altLang="de-DE" sz="2800">
                <a:latin typeface="Arial" panose="020B0604020202020204" pitchFamily="34" charset="0"/>
              </a:rPr>
              <a:t>Kraniofaziale Dysmorphien und Dysfunktionen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E64CD3F8-7973-441F-BCFA-E66D22AA9BC4}"/>
              </a:ext>
            </a:extLst>
          </p:cNvPr>
          <p:cNvSpPr>
            <a:spLocks noChangeArrowheads="1"/>
          </p:cNvSpPr>
          <p:nvPr/>
        </p:nvSpPr>
        <p:spPr bwMode="auto">
          <a:xfrm>
            <a:off x="152400" y="228600"/>
            <a:ext cx="8763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FontTx/>
              <a:buNone/>
            </a:pPr>
            <a:r>
              <a:rPr lang="de-DE" altLang="de-DE" sz="2800">
                <a:latin typeface="Arial" panose="020B0604020202020204" pitchFamily="34" charset="0"/>
              </a:rPr>
              <a:t>Kraniofaziale Dysmorphien und Dysfunktionen</a:t>
            </a:r>
          </a:p>
        </p:txBody>
      </p:sp>
      <p:sp>
        <p:nvSpPr>
          <p:cNvPr id="65539" name="Rectangle 3">
            <a:extLst>
              <a:ext uri="{FF2B5EF4-FFF2-40B4-BE49-F238E27FC236}">
                <a16:creationId xmlns:a16="http://schemas.microsoft.com/office/drawing/2014/main" id="{D62F5A50-68DF-43AD-A058-9EBF5A102C12}"/>
              </a:ext>
            </a:extLst>
          </p:cNvPr>
          <p:cNvSpPr>
            <a:spLocks noChangeArrowheads="1"/>
          </p:cNvSpPr>
          <p:nvPr/>
        </p:nvSpPr>
        <p:spPr bwMode="auto">
          <a:xfrm>
            <a:off x="304800" y="4191000"/>
            <a:ext cx="3657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buFontTx/>
              <a:buNone/>
            </a:pPr>
            <a:r>
              <a:rPr lang="de-DE" altLang="de-DE" sz="2000">
                <a:latin typeface="Arial" panose="020B0604020202020204" pitchFamily="34" charset="0"/>
              </a:rPr>
              <a:t>Dysfunktion Strain lateral</a:t>
            </a:r>
          </a:p>
        </p:txBody>
      </p:sp>
      <p:sp>
        <p:nvSpPr>
          <p:cNvPr id="65540" name="Rectangle 4">
            <a:extLst>
              <a:ext uri="{FF2B5EF4-FFF2-40B4-BE49-F238E27FC236}">
                <a16:creationId xmlns:a16="http://schemas.microsoft.com/office/drawing/2014/main" id="{E4967808-3784-4BAE-8667-25F8E69F8DD8}"/>
              </a:ext>
            </a:extLst>
          </p:cNvPr>
          <p:cNvSpPr>
            <a:spLocks noChangeArrowheads="1"/>
          </p:cNvSpPr>
          <p:nvPr/>
        </p:nvSpPr>
        <p:spPr bwMode="auto">
          <a:xfrm>
            <a:off x="1981200" y="5791200"/>
            <a:ext cx="3657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a:buFontTx/>
              <a:buNone/>
            </a:pPr>
            <a:r>
              <a:rPr lang="de-DE" altLang="de-DE" sz="2000">
                <a:latin typeface="Arial" panose="020B0604020202020204" pitchFamily="34" charset="0"/>
              </a:rPr>
              <a:t>Dysmorphie Strain lateral</a:t>
            </a:r>
          </a:p>
          <a:p>
            <a:pPr algn="r">
              <a:buFontTx/>
              <a:buNone/>
            </a:pPr>
            <a:r>
              <a:rPr lang="de-DE" altLang="de-DE" sz="2000">
                <a:latin typeface="Arial" panose="020B0604020202020204" pitchFamily="34" charset="0"/>
              </a:rPr>
              <a:t>(plus Seitneigung Rotation)</a:t>
            </a:r>
          </a:p>
        </p:txBody>
      </p:sp>
      <p:pic>
        <p:nvPicPr>
          <p:cNvPr id="65541" name="Picture 5" descr="Dysfunktion Strain lateral">
            <a:extLst>
              <a:ext uri="{FF2B5EF4-FFF2-40B4-BE49-F238E27FC236}">
                <a16:creationId xmlns:a16="http://schemas.microsoft.com/office/drawing/2014/main" id="{1406B4F3-E042-4F17-A015-19EC0EF7E5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762000"/>
            <a:ext cx="4724400" cy="324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2" name="Picture 6" descr="040817 Jagusch Enface">
            <a:extLst>
              <a:ext uri="{FF2B5EF4-FFF2-40B4-BE49-F238E27FC236}">
                <a16:creationId xmlns:a16="http://schemas.microsoft.com/office/drawing/2014/main" id="{D0E8928F-CA38-48A3-9063-74DD90F215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3581400"/>
            <a:ext cx="3048000" cy="299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Grafik 6">
            <a:extLst>
              <a:ext uri="{FF2B5EF4-FFF2-40B4-BE49-F238E27FC236}">
                <a16:creationId xmlns:a16="http://schemas.microsoft.com/office/drawing/2014/main" id="{4082AF57-0A8B-4CA7-968A-6DFD2818D0A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85875" y="1000125"/>
            <a:ext cx="6477000" cy="485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3" descr="040722 Hager T 05">
            <a:extLst>
              <a:ext uri="{FF2B5EF4-FFF2-40B4-BE49-F238E27FC236}">
                <a16:creationId xmlns:a16="http://schemas.microsoft.com/office/drawing/2014/main" id="{D847CB28-5E53-4020-A9D6-D0B091DB66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2221" r="48569"/>
          <a:stretch>
            <a:fillRect/>
          </a:stretch>
        </p:blipFill>
        <p:spPr bwMode="auto">
          <a:xfrm>
            <a:off x="244475" y="692150"/>
            <a:ext cx="1906588"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5" name="Picture 4" descr="040722 Hager T 05">
            <a:extLst>
              <a:ext uri="{FF2B5EF4-FFF2-40B4-BE49-F238E27FC236}">
                <a16:creationId xmlns:a16="http://schemas.microsoft.com/office/drawing/2014/main" id="{F3329F51-1EA0-42C7-9810-1124AF37C9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4787" r="52014"/>
          <a:stretch>
            <a:fillRect/>
          </a:stretch>
        </p:blipFill>
        <p:spPr bwMode="auto">
          <a:xfrm>
            <a:off x="4565650" y="692150"/>
            <a:ext cx="2166938"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6" name="Picture 5" descr="040722 Hager T 05">
            <a:extLst>
              <a:ext uri="{FF2B5EF4-FFF2-40B4-BE49-F238E27FC236}">
                <a16:creationId xmlns:a16="http://schemas.microsoft.com/office/drawing/2014/main" id="{B83782A4-BB71-45BD-8DFA-3BCBE85905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48569" r="22221"/>
          <a:stretch>
            <a:fillRect/>
          </a:stretch>
        </p:blipFill>
        <p:spPr bwMode="auto">
          <a:xfrm>
            <a:off x="2124075" y="692150"/>
            <a:ext cx="1906588"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7" name="Picture 6" descr="040722 Hager T 05">
            <a:extLst>
              <a:ext uri="{FF2B5EF4-FFF2-40B4-BE49-F238E27FC236}">
                <a16:creationId xmlns:a16="http://schemas.microsoft.com/office/drawing/2014/main" id="{AA67DB30-95DF-42ED-AE0C-A0E2CA489B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2014" r="14787"/>
          <a:stretch>
            <a:fillRect/>
          </a:stretch>
        </p:blipFill>
        <p:spPr bwMode="auto">
          <a:xfrm>
            <a:off x="6732588" y="692150"/>
            <a:ext cx="2166937"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11" descr="080925 Hodgson G 08">
            <a:extLst>
              <a:ext uri="{FF2B5EF4-FFF2-40B4-BE49-F238E27FC236}">
                <a16:creationId xmlns:a16="http://schemas.microsoft.com/office/drawing/2014/main" id="{E3FD958D-1492-4009-A812-D157799E2C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511" r="23878"/>
          <a:stretch>
            <a:fillRect/>
          </a:stretch>
        </p:blipFill>
        <p:spPr bwMode="auto">
          <a:xfrm>
            <a:off x="1758950" y="428625"/>
            <a:ext cx="5456238" cy="599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uppieren 20">
            <a:extLst>
              <a:ext uri="{FF2B5EF4-FFF2-40B4-BE49-F238E27FC236}">
                <a16:creationId xmlns:a16="http://schemas.microsoft.com/office/drawing/2014/main" id="{396998EB-DC96-4A0A-A7AF-444E029F2B30}"/>
              </a:ext>
            </a:extLst>
          </p:cNvPr>
          <p:cNvGrpSpPr>
            <a:grpSpLocks/>
          </p:cNvGrpSpPr>
          <p:nvPr/>
        </p:nvGrpSpPr>
        <p:grpSpPr bwMode="auto">
          <a:xfrm>
            <a:off x="3011488" y="1333500"/>
            <a:ext cx="2682875" cy="4408488"/>
            <a:chOff x="3011214" y="1333483"/>
            <a:chExt cx="2682447" cy="4408747"/>
          </a:xfrm>
        </p:grpSpPr>
        <p:cxnSp>
          <p:nvCxnSpPr>
            <p:cNvPr id="9" name="Gerade Verbindung 8">
              <a:extLst>
                <a:ext uri="{FF2B5EF4-FFF2-40B4-BE49-F238E27FC236}">
                  <a16:creationId xmlns:a16="http://schemas.microsoft.com/office/drawing/2014/main" id="{44C6D583-134F-4F2D-87EA-1E94D1B3E276}"/>
                </a:ext>
              </a:extLst>
            </p:cNvPr>
            <p:cNvCxnSpPr/>
            <p:nvPr/>
          </p:nvCxnSpPr>
          <p:spPr>
            <a:xfrm rot="16200000" flipH="1">
              <a:off x="2263139" y="3492620"/>
              <a:ext cx="4408747" cy="90474"/>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Gerade Verbindung 9">
              <a:extLst>
                <a:ext uri="{FF2B5EF4-FFF2-40B4-BE49-F238E27FC236}">
                  <a16:creationId xmlns:a16="http://schemas.microsoft.com/office/drawing/2014/main" id="{21D867B5-8397-4C1B-A433-AF263647FB57}"/>
                </a:ext>
              </a:extLst>
            </p:cNvPr>
            <p:cNvCxnSpPr/>
            <p:nvPr/>
          </p:nvCxnSpPr>
          <p:spPr>
            <a:xfrm flipV="1">
              <a:off x="3547703" y="4808725"/>
              <a:ext cx="1860253" cy="173047"/>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Gerade Verbindung 13">
              <a:extLst>
                <a:ext uri="{FF2B5EF4-FFF2-40B4-BE49-F238E27FC236}">
                  <a16:creationId xmlns:a16="http://schemas.microsoft.com/office/drawing/2014/main" id="{0CF3CEFC-D0DA-49E3-95E5-3331C89D1FC5}"/>
                </a:ext>
              </a:extLst>
            </p:cNvPr>
            <p:cNvCxnSpPr/>
            <p:nvPr/>
          </p:nvCxnSpPr>
          <p:spPr>
            <a:xfrm flipV="1">
              <a:off x="3011214" y="3276697"/>
              <a:ext cx="2682447" cy="19051"/>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 Box 12">
            <a:extLst>
              <a:ext uri="{FF2B5EF4-FFF2-40B4-BE49-F238E27FC236}">
                <a16:creationId xmlns:a16="http://schemas.microsoft.com/office/drawing/2014/main" id="{ACA26B2B-9CB1-4440-96B2-E89F88C82751}"/>
              </a:ext>
            </a:extLst>
          </p:cNvPr>
          <p:cNvSpPr txBox="1">
            <a:spLocks noChangeArrowheads="1"/>
          </p:cNvSpPr>
          <p:nvPr/>
        </p:nvSpPr>
        <p:spPr bwMode="auto">
          <a:xfrm>
            <a:off x="4930775" y="5786438"/>
            <a:ext cx="3856038"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87325" indent="-1873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1800">
                <a:solidFill>
                  <a:srgbClr val="0070C0"/>
                </a:solidFill>
                <a:latin typeface="Arial" panose="020B0604020202020204" pitchFamily="34" charset="0"/>
              </a:rPr>
              <a:t>rechte Gesichtshälfte gespiegelt</a:t>
            </a:r>
          </a:p>
        </p:txBody>
      </p:sp>
      <p:pic>
        <p:nvPicPr>
          <p:cNvPr id="72707" name="Picture 11" descr="080925 Hodgson G 08">
            <a:extLst>
              <a:ext uri="{FF2B5EF4-FFF2-40B4-BE49-F238E27FC236}">
                <a16:creationId xmlns:a16="http://schemas.microsoft.com/office/drawing/2014/main" id="{52185CA3-5C53-4BD6-8EB2-4773320E28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4478" r="15511"/>
          <a:stretch>
            <a:fillRect/>
          </a:stretch>
        </p:blipFill>
        <p:spPr bwMode="auto">
          <a:xfrm>
            <a:off x="2266950" y="1000125"/>
            <a:ext cx="2090738" cy="464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8" name="Picture 11" descr="080925 Hodgson G 08">
            <a:extLst>
              <a:ext uri="{FF2B5EF4-FFF2-40B4-BE49-F238E27FC236}">
                <a16:creationId xmlns:a16="http://schemas.microsoft.com/office/drawing/2014/main" id="{5C1E2E2E-9EFB-4B87-8B67-C64CFE4A45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5370" r="23878"/>
          <a:stretch>
            <a:fillRect/>
          </a:stretch>
        </p:blipFill>
        <p:spPr bwMode="auto">
          <a:xfrm>
            <a:off x="6762750" y="1000125"/>
            <a:ext cx="2143125" cy="464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9" name="Picture 11" descr="080925 Hodgson G 08">
            <a:extLst>
              <a:ext uri="{FF2B5EF4-FFF2-40B4-BE49-F238E27FC236}">
                <a16:creationId xmlns:a16="http://schemas.microsoft.com/office/drawing/2014/main" id="{CD640174-5A36-4BD5-9697-EB3A83785B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511" r="54478"/>
          <a:stretch>
            <a:fillRect/>
          </a:stretch>
        </p:blipFill>
        <p:spPr bwMode="auto">
          <a:xfrm>
            <a:off x="195263" y="1000125"/>
            <a:ext cx="2090737" cy="464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0" name="Picture 11" descr="080925 Hodgson G 08">
            <a:extLst>
              <a:ext uri="{FF2B5EF4-FFF2-40B4-BE49-F238E27FC236}">
                <a16:creationId xmlns:a16="http://schemas.microsoft.com/office/drawing/2014/main" id="{BCBB7CEE-6738-41EC-A882-1F5A54FC9A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3878" r="45370"/>
          <a:stretch>
            <a:fillRect/>
          </a:stretch>
        </p:blipFill>
        <p:spPr bwMode="auto">
          <a:xfrm>
            <a:off x="4643438" y="1000125"/>
            <a:ext cx="2143125" cy="464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11" name="Text Box 12">
            <a:extLst>
              <a:ext uri="{FF2B5EF4-FFF2-40B4-BE49-F238E27FC236}">
                <a16:creationId xmlns:a16="http://schemas.microsoft.com/office/drawing/2014/main" id="{3E1A8042-2663-4AAF-A55F-DA3AEE44E3D9}"/>
              </a:ext>
            </a:extLst>
          </p:cNvPr>
          <p:cNvSpPr txBox="1">
            <a:spLocks noChangeArrowheads="1"/>
          </p:cNvSpPr>
          <p:nvPr/>
        </p:nvSpPr>
        <p:spPr bwMode="auto">
          <a:xfrm>
            <a:off x="500063" y="5786438"/>
            <a:ext cx="42037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87325" indent="-1873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1800">
                <a:solidFill>
                  <a:srgbClr val="0070C0"/>
                </a:solidFill>
                <a:latin typeface="Arial" panose="020B0604020202020204" pitchFamily="34" charset="0"/>
              </a:rPr>
              <a:t>Linke Gesichtshälfte gespiegelt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15" descr="070312 Staudinger P 04">
            <a:extLst>
              <a:ext uri="{FF2B5EF4-FFF2-40B4-BE49-F238E27FC236}">
                <a16:creationId xmlns:a16="http://schemas.microsoft.com/office/drawing/2014/main" id="{C1358E87-E469-46C6-923F-1676397626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0367" r="25919"/>
          <a:stretch>
            <a:fillRect/>
          </a:stretch>
        </p:blipFill>
        <p:spPr bwMode="auto">
          <a:xfrm>
            <a:off x="2000250" y="285750"/>
            <a:ext cx="5143500" cy="628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uppieren 14">
            <a:extLst>
              <a:ext uri="{FF2B5EF4-FFF2-40B4-BE49-F238E27FC236}">
                <a16:creationId xmlns:a16="http://schemas.microsoft.com/office/drawing/2014/main" id="{12FC3031-B647-4105-A6C7-484C2AF824B6}"/>
              </a:ext>
            </a:extLst>
          </p:cNvPr>
          <p:cNvGrpSpPr>
            <a:grpSpLocks/>
          </p:cNvGrpSpPr>
          <p:nvPr/>
        </p:nvGrpSpPr>
        <p:grpSpPr bwMode="auto">
          <a:xfrm>
            <a:off x="3594100" y="1970088"/>
            <a:ext cx="2282825" cy="3760787"/>
            <a:chOff x="3594229" y="1969624"/>
            <a:chExt cx="2283246" cy="3760700"/>
          </a:xfrm>
        </p:grpSpPr>
        <p:sp>
          <p:nvSpPr>
            <p:cNvPr id="73732" name="Line 16">
              <a:extLst>
                <a:ext uri="{FF2B5EF4-FFF2-40B4-BE49-F238E27FC236}">
                  <a16:creationId xmlns:a16="http://schemas.microsoft.com/office/drawing/2014/main" id="{2D4331D5-CD36-4A63-8026-E4489E20E63F}"/>
                </a:ext>
              </a:extLst>
            </p:cNvPr>
            <p:cNvSpPr>
              <a:spLocks noChangeShapeType="1"/>
            </p:cNvSpPr>
            <p:nvPr/>
          </p:nvSpPr>
          <p:spPr bwMode="auto">
            <a:xfrm flipV="1">
              <a:off x="3594229" y="3527227"/>
              <a:ext cx="2283246" cy="119276"/>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3733" name="Line 17">
              <a:extLst>
                <a:ext uri="{FF2B5EF4-FFF2-40B4-BE49-F238E27FC236}">
                  <a16:creationId xmlns:a16="http://schemas.microsoft.com/office/drawing/2014/main" id="{9EAFCFDA-1362-4C78-AA43-7044D63CFB98}"/>
                </a:ext>
              </a:extLst>
            </p:cNvPr>
            <p:cNvSpPr>
              <a:spLocks noChangeShapeType="1"/>
            </p:cNvSpPr>
            <p:nvPr/>
          </p:nvSpPr>
          <p:spPr bwMode="auto">
            <a:xfrm>
              <a:off x="4103596" y="3537752"/>
              <a:ext cx="0" cy="136817"/>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3734" name="Line 18">
              <a:extLst>
                <a:ext uri="{FF2B5EF4-FFF2-40B4-BE49-F238E27FC236}">
                  <a16:creationId xmlns:a16="http://schemas.microsoft.com/office/drawing/2014/main" id="{A83F9806-57B0-4BC9-9571-EBA62A6C0CD2}"/>
                </a:ext>
              </a:extLst>
            </p:cNvPr>
            <p:cNvSpPr>
              <a:spLocks noChangeShapeType="1"/>
            </p:cNvSpPr>
            <p:nvPr/>
          </p:nvSpPr>
          <p:spPr bwMode="auto">
            <a:xfrm>
              <a:off x="5375232" y="3485130"/>
              <a:ext cx="0" cy="136817"/>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3735" name="Line 20">
              <a:extLst>
                <a:ext uri="{FF2B5EF4-FFF2-40B4-BE49-F238E27FC236}">
                  <a16:creationId xmlns:a16="http://schemas.microsoft.com/office/drawing/2014/main" id="{857FBA17-7891-484E-B819-ED00C31518CE}"/>
                </a:ext>
              </a:extLst>
            </p:cNvPr>
            <p:cNvSpPr>
              <a:spLocks noChangeShapeType="1"/>
            </p:cNvSpPr>
            <p:nvPr/>
          </p:nvSpPr>
          <p:spPr bwMode="auto">
            <a:xfrm>
              <a:off x="4746538" y="3388657"/>
              <a:ext cx="0" cy="31923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3736" name="Line 21">
              <a:extLst>
                <a:ext uri="{FF2B5EF4-FFF2-40B4-BE49-F238E27FC236}">
                  <a16:creationId xmlns:a16="http://schemas.microsoft.com/office/drawing/2014/main" id="{BF7EB523-B6AA-4C0C-A0FF-E753D70C3EE9}"/>
                </a:ext>
              </a:extLst>
            </p:cNvPr>
            <p:cNvSpPr>
              <a:spLocks noChangeShapeType="1"/>
            </p:cNvSpPr>
            <p:nvPr/>
          </p:nvSpPr>
          <p:spPr bwMode="auto">
            <a:xfrm>
              <a:off x="4705575" y="1976640"/>
              <a:ext cx="78364" cy="3753684"/>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3737" name="Line 22">
              <a:extLst>
                <a:ext uri="{FF2B5EF4-FFF2-40B4-BE49-F238E27FC236}">
                  <a16:creationId xmlns:a16="http://schemas.microsoft.com/office/drawing/2014/main" id="{6E59032C-8BC0-4CA2-B171-A0BB1DCEF175}"/>
                </a:ext>
              </a:extLst>
            </p:cNvPr>
            <p:cNvSpPr>
              <a:spLocks noChangeShapeType="1"/>
            </p:cNvSpPr>
            <p:nvPr/>
          </p:nvSpPr>
          <p:spPr bwMode="auto">
            <a:xfrm flipV="1">
              <a:off x="4705575" y="5663670"/>
              <a:ext cx="142480" cy="7016"/>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3738" name="Line 23">
              <a:extLst>
                <a:ext uri="{FF2B5EF4-FFF2-40B4-BE49-F238E27FC236}">
                  <a16:creationId xmlns:a16="http://schemas.microsoft.com/office/drawing/2014/main" id="{75729EB9-1B6B-40E1-9EC1-1516DE7267E1}"/>
                </a:ext>
              </a:extLst>
            </p:cNvPr>
            <p:cNvSpPr>
              <a:spLocks noChangeShapeType="1"/>
            </p:cNvSpPr>
            <p:nvPr/>
          </p:nvSpPr>
          <p:spPr bwMode="auto">
            <a:xfrm flipV="1">
              <a:off x="4677079" y="4432321"/>
              <a:ext cx="142480" cy="7016"/>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3739" name="Line 24">
              <a:extLst>
                <a:ext uri="{FF2B5EF4-FFF2-40B4-BE49-F238E27FC236}">
                  <a16:creationId xmlns:a16="http://schemas.microsoft.com/office/drawing/2014/main" id="{910497C1-93E0-4821-A112-EFB991CD83F7}"/>
                </a:ext>
              </a:extLst>
            </p:cNvPr>
            <p:cNvSpPr>
              <a:spLocks noChangeShapeType="1"/>
            </p:cNvSpPr>
            <p:nvPr/>
          </p:nvSpPr>
          <p:spPr bwMode="auto">
            <a:xfrm flipV="1">
              <a:off x="4648583" y="3200972"/>
              <a:ext cx="142480" cy="7016"/>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73740" name="Line 25">
              <a:extLst>
                <a:ext uri="{FF2B5EF4-FFF2-40B4-BE49-F238E27FC236}">
                  <a16:creationId xmlns:a16="http://schemas.microsoft.com/office/drawing/2014/main" id="{BCF2AD59-E274-4997-B085-577FF2F74909}"/>
                </a:ext>
              </a:extLst>
            </p:cNvPr>
            <p:cNvSpPr>
              <a:spLocks noChangeShapeType="1"/>
            </p:cNvSpPr>
            <p:nvPr/>
          </p:nvSpPr>
          <p:spPr bwMode="auto">
            <a:xfrm flipV="1">
              <a:off x="4620087" y="1969624"/>
              <a:ext cx="142480" cy="7016"/>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de-DE"/>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754" name="Group 8">
            <a:extLst>
              <a:ext uri="{FF2B5EF4-FFF2-40B4-BE49-F238E27FC236}">
                <a16:creationId xmlns:a16="http://schemas.microsoft.com/office/drawing/2014/main" id="{0B36AD42-6B41-4563-9CF5-FDCE6E3F9A02}"/>
              </a:ext>
            </a:extLst>
          </p:cNvPr>
          <p:cNvGrpSpPr>
            <a:grpSpLocks/>
          </p:cNvGrpSpPr>
          <p:nvPr/>
        </p:nvGrpSpPr>
        <p:grpSpPr bwMode="auto">
          <a:xfrm>
            <a:off x="250825" y="333375"/>
            <a:ext cx="3813175" cy="5183188"/>
            <a:chOff x="342" y="210"/>
            <a:chExt cx="2402" cy="3265"/>
          </a:xfrm>
        </p:grpSpPr>
        <p:pic>
          <p:nvPicPr>
            <p:cNvPr id="74760" name="Picture 4" descr="070312 Staudinger P 04">
              <a:extLst>
                <a:ext uri="{FF2B5EF4-FFF2-40B4-BE49-F238E27FC236}">
                  <a16:creationId xmlns:a16="http://schemas.microsoft.com/office/drawing/2014/main" id="{7984A1CC-C132-485B-9A35-2F736FEC74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9562" r="25919"/>
            <a:stretch>
              <a:fillRect/>
            </a:stretch>
          </p:blipFill>
          <p:spPr bwMode="auto">
            <a:xfrm>
              <a:off x="1543" y="210"/>
              <a:ext cx="1201" cy="3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61" name="Picture 6" descr="070312 Staudinger P 04">
              <a:extLst>
                <a:ext uri="{FF2B5EF4-FFF2-40B4-BE49-F238E27FC236}">
                  <a16:creationId xmlns:a16="http://schemas.microsoft.com/office/drawing/2014/main" id="{C66757F2-03A7-41A4-8562-845BF0531D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9562" r="25919"/>
            <a:stretch>
              <a:fillRect/>
            </a:stretch>
          </p:blipFill>
          <p:spPr bwMode="auto">
            <a:xfrm flipH="1">
              <a:off x="342" y="210"/>
              <a:ext cx="1201" cy="3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4755" name="Group 9">
            <a:extLst>
              <a:ext uri="{FF2B5EF4-FFF2-40B4-BE49-F238E27FC236}">
                <a16:creationId xmlns:a16="http://schemas.microsoft.com/office/drawing/2014/main" id="{0EAA1B93-9F7E-44FB-AB05-1638EFAFFA74}"/>
              </a:ext>
            </a:extLst>
          </p:cNvPr>
          <p:cNvGrpSpPr>
            <a:grpSpLocks/>
          </p:cNvGrpSpPr>
          <p:nvPr/>
        </p:nvGrpSpPr>
        <p:grpSpPr bwMode="auto">
          <a:xfrm>
            <a:off x="4356100" y="333375"/>
            <a:ext cx="4464050" cy="5183188"/>
            <a:chOff x="2971" y="210"/>
            <a:chExt cx="2812" cy="3265"/>
          </a:xfrm>
        </p:grpSpPr>
        <p:pic>
          <p:nvPicPr>
            <p:cNvPr id="74758" name="Picture 5" descr="070312 Staudinger P 04">
              <a:extLst>
                <a:ext uri="{FF2B5EF4-FFF2-40B4-BE49-F238E27FC236}">
                  <a16:creationId xmlns:a16="http://schemas.microsoft.com/office/drawing/2014/main" id="{D2332CEA-7969-4040-8A7D-6E915C6175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0367" r="50438"/>
            <a:stretch>
              <a:fillRect/>
            </a:stretch>
          </p:blipFill>
          <p:spPr bwMode="auto">
            <a:xfrm>
              <a:off x="2971" y="210"/>
              <a:ext cx="1430" cy="3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9" name="Picture 7" descr="070312 Staudinger P 04">
              <a:extLst>
                <a:ext uri="{FF2B5EF4-FFF2-40B4-BE49-F238E27FC236}">
                  <a16:creationId xmlns:a16="http://schemas.microsoft.com/office/drawing/2014/main" id="{67C37F82-63E8-499A-BD5B-9B4315DD76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0367" r="50438"/>
            <a:stretch>
              <a:fillRect/>
            </a:stretch>
          </p:blipFill>
          <p:spPr bwMode="auto">
            <a:xfrm flipH="1">
              <a:off x="4353" y="210"/>
              <a:ext cx="1430" cy="3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4756" name="Text Box 12">
            <a:extLst>
              <a:ext uri="{FF2B5EF4-FFF2-40B4-BE49-F238E27FC236}">
                <a16:creationId xmlns:a16="http://schemas.microsoft.com/office/drawing/2014/main" id="{F16C40A8-4B42-4B3A-AA89-329CB9762A10}"/>
              </a:ext>
            </a:extLst>
          </p:cNvPr>
          <p:cNvSpPr txBox="1">
            <a:spLocks noChangeArrowheads="1"/>
          </p:cNvSpPr>
          <p:nvPr/>
        </p:nvSpPr>
        <p:spPr bwMode="auto">
          <a:xfrm>
            <a:off x="4930775" y="5786438"/>
            <a:ext cx="3856038"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87325" indent="-1873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1800">
                <a:solidFill>
                  <a:srgbClr val="0070C0"/>
                </a:solidFill>
                <a:latin typeface="Arial" panose="020B0604020202020204" pitchFamily="34" charset="0"/>
              </a:rPr>
              <a:t>linke Gesichtshälfte gespiegelt</a:t>
            </a:r>
          </a:p>
        </p:txBody>
      </p:sp>
      <p:sp>
        <p:nvSpPr>
          <p:cNvPr id="74757" name="Text Box 12">
            <a:extLst>
              <a:ext uri="{FF2B5EF4-FFF2-40B4-BE49-F238E27FC236}">
                <a16:creationId xmlns:a16="http://schemas.microsoft.com/office/drawing/2014/main" id="{31CDE5BD-343C-4309-9419-9D7856A25C0E}"/>
              </a:ext>
            </a:extLst>
          </p:cNvPr>
          <p:cNvSpPr txBox="1">
            <a:spLocks noChangeArrowheads="1"/>
          </p:cNvSpPr>
          <p:nvPr/>
        </p:nvSpPr>
        <p:spPr bwMode="auto">
          <a:xfrm>
            <a:off x="357188" y="5786438"/>
            <a:ext cx="42037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87325" indent="-18732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1800">
                <a:solidFill>
                  <a:srgbClr val="0070C0"/>
                </a:solidFill>
                <a:latin typeface="Arial" panose="020B0604020202020204" pitchFamily="34" charset="0"/>
              </a:rPr>
              <a:t>rechte Gesichtshälfte gespiegelt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a:extLst>
              <a:ext uri="{FF2B5EF4-FFF2-40B4-BE49-F238E27FC236}">
                <a16:creationId xmlns:a16="http://schemas.microsoft.com/office/drawing/2014/main" id="{2CBFE5BB-0D57-4BCA-A1B2-074C9B3005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322" r="19685"/>
          <a:stretch>
            <a:fillRect/>
          </a:stretch>
        </p:blipFill>
        <p:spPr bwMode="auto">
          <a:xfrm>
            <a:off x="2286000" y="642938"/>
            <a:ext cx="4572000"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a:extLst>
              <a:ext uri="{FF2B5EF4-FFF2-40B4-BE49-F238E27FC236}">
                <a16:creationId xmlns:a16="http://schemas.microsoft.com/office/drawing/2014/main" id="{50E1D2A6-F12F-4001-A73F-C7995997A3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6507" r="19737"/>
          <a:stretch>
            <a:fillRect/>
          </a:stretch>
        </p:blipFill>
        <p:spPr bwMode="auto">
          <a:xfrm>
            <a:off x="6638925" y="571500"/>
            <a:ext cx="2290763"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6803" name="Gruppieren 3">
            <a:extLst>
              <a:ext uri="{FF2B5EF4-FFF2-40B4-BE49-F238E27FC236}">
                <a16:creationId xmlns:a16="http://schemas.microsoft.com/office/drawing/2014/main" id="{83C3E571-14DC-44B9-8F47-8F8AB01BE47B}"/>
              </a:ext>
            </a:extLst>
          </p:cNvPr>
          <p:cNvGrpSpPr>
            <a:grpSpLocks/>
          </p:cNvGrpSpPr>
          <p:nvPr/>
        </p:nvGrpSpPr>
        <p:grpSpPr bwMode="auto">
          <a:xfrm>
            <a:off x="285750" y="571500"/>
            <a:ext cx="3908425" cy="4500563"/>
            <a:chOff x="903579" y="571480"/>
            <a:chExt cx="3907818" cy="4500594"/>
          </a:xfrm>
        </p:grpSpPr>
        <p:pic>
          <p:nvPicPr>
            <p:cNvPr id="76805" name="Picture 2">
              <a:extLst>
                <a:ext uri="{FF2B5EF4-FFF2-40B4-BE49-F238E27FC236}">
                  <a16:creationId xmlns:a16="http://schemas.microsoft.com/office/drawing/2014/main" id="{D198BF5B-CC1B-4A79-9D94-5B24EE275F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105" r="53952"/>
            <a:stretch>
              <a:fillRect/>
            </a:stretch>
          </p:blipFill>
          <p:spPr bwMode="auto">
            <a:xfrm flipH="1">
              <a:off x="2857488" y="571480"/>
              <a:ext cx="1953909" cy="4500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6" name="Picture 2">
              <a:extLst>
                <a:ext uri="{FF2B5EF4-FFF2-40B4-BE49-F238E27FC236}">
                  <a16:creationId xmlns:a16="http://schemas.microsoft.com/office/drawing/2014/main" id="{47CC7298-8E92-495A-BDCB-C6766DE82B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7105" r="53952"/>
            <a:stretch>
              <a:fillRect/>
            </a:stretch>
          </p:blipFill>
          <p:spPr bwMode="auto">
            <a:xfrm>
              <a:off x="903579" y="571480"/>
              <a:ext cx="1953909" cy="4500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6804" name="Picture 2">
            <a:extLst>
              <a:ext uri="{FF2B5EF4-FFF2-40B4-BE49-F238E27FC236}">
                <a16:creationId xmlns:a16="http://schemas.microsoft.com/office/drawing/2014/main" id="{18863B27-878A-42F4-B16D-E41B7B13AB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9737" r="46507"/>
          <a:stretch>
            <a:fillRect/>
          </a:stretch>
        </p:blipFill>
        <p:spPr bwMode="auto">
          <a:xfrm>
            <a:off x="4357688" y="571500"/>
            <a:ext cx="2290762"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826" name="Group 2">
            <a:extLst>
              <a:ext uri="{FF2B5EF4-FFF2-40B4-BE49-F238E27FC236}">
                <a16:creationId xmlns:a16="http://schemas.microsoft.com/office/drawing/2014/main" id="{A386520E-C8C0-438B-AD64-13D61866B58D}"/>
              </a:ext>
            </a:extLst>
          </p:cNvPr>
          <p:cNvGrpSpPr>
            <a:grpSpLocks/>
          </p:cNvGrpSpPr>
          <p:nvPr/>
        </p:nvGrpSpPr>
        <p:grpSpPr bwMode="auto">
          <a:xfrm>
            <a:off x="3962400" y="4941888"/>
            <a:ext cx="4876800" cy="1295400"/>
            <a:chOff x="1056" y="3312"/>
            <a:chExt cx="3072" cy="816"/>
          </a:xfrm>
        </p:grpSpPr>
        <p:grpSp>
          <p:nvGrpSpPr>
            <p:cNvPr id="77889" name="Group 3">
              <a:extLst>
                <a:ext uri="{FF2B5EF4-FFF2-40B4-BE49-F238E27FC236}">
                  <a16:creationId xmlns:a16="http://schemas.microsoft.com/office/drawing/2014/main" id="{37019E87-FD8D-4E0F-BA65-6DC87957C3B7}"/>
                </a:ext>
              </a:extLst>
            </p:cNvPr>
            <p:cNvGrpSpPr>
              <a:grpSpLocks/>
            </p:cNvGrpSpPr>
            <p:nvPr/>
          </p:nvGrpSpPr>
          <p:grpSpPr bwMode="auto">
            <a:xfrm>
              <a:off x="1056" y="3312"/>
              <a:ext cx="1296" cy="816"/>
              <a:chOff x="2016" y="3312"/>
              <a:chExt cx="1296" cy="816"/>
            </a:xfrm>
          </p:grpSpPr>
          <p:sp>
            <p:nvSpPr>
              <p:cNvPr id="77891" name="Rectangle 4">
                <a:extLst>
                  <a:ext uri="{FF2B5EF4-FFF2-40B4-BE49-F238E27FC236}">
                    <a16:creationId xmlns:a16="http://schemas.microsoft.com/office/drawing/2014/main" id="{960FBB92-E701-4229-99FD-A78EE1486B94}"/>
                  </a:ext>
                </a:extLst>
              </p:cNvPr>
              <p:cNvSpPr>
                <a:spLocks noChangeArrowheads="1"/>
              </p:cNvSpPr>
              <p:nvPr/>
            </p:nvSpPr>
            <p:spPr bwMode="auto">
              <a:xfrm>
                <a:off x="2669" y="3312"/>
                <a:ext cx="605" cy="144"/>
              </a:xfrm>
              <a:prstGeom prst="rect">
                <a:avLst/>
              </a:prstGeom>
              <a:solidFill>
                <a:schemeClr val="bg1"/>
              </a:solidFill>
              <a:ln w="9525">
                <a:solidFill>
                  <a:schemeClr val="tx1"/>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7892" name="Rectangle 5">
                <a:extLst>
                  <a:ext uri="{FF2B5EF4-FFF2-40B4-BE49-F238E27FC236}">
                    <a16:creationId xmlns:a16="http://schemas.microsoft.com/office/drawing/2014/main" id="{207BCA7D-3A2F-48EF-B244-A80722276A47}"/>
                  </a:ext>
                </a:extLst>
              </p:cNvPr>
              <p:cNvSpPr>
                <a:spLocks noChangeArrowheads="1"/>
              </p:cNvSpPr>
              <p:nvPr/>
            </p:nvSpPr>
            <p:spPr bwMode="auto">
              <a:xfrm>
                <a:off x="2064" y="3312"/>
                <a:ext cx="605" cy="144"/>
              </a:xfrm>
              <a:prstGeom prst="rect">
                <a:avLst/>
              </a:prstGeom>
              <a:solidFill>
                <a:schemeClr val="bg1"/>
              </a:solidFill>
              <a:ln w="9525">
                <a:solidFill>
                  <a:schemeClr val="tx1"/>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7893" name="Rectangle 6">
                <a:extLst>
                  <a:ext uri="{FF2B5EF4-FFF2-40B4-BE49-F238E27FC236}">
                    <a16:creationId xmlns:a16="http://schemas.microsoft.com/office/drawing/2014/main" id="{0557E6FC-7AD1-427A-A6E4-151560AFC6C3}"/>
                  </a:ext>
                </a:extLst>
              </p:cNvPr>
              <p:cNvSpPr>
                <a:spLocks noChangeArrowheads="1"/>
              </p:cNvSpPr>
              <p:nvPr/>
            </p:nvSpPr>
            <p:spPr bwMode="auto">
              <a:xfrm>
                <a:off x="2016" y="3360"/>
                <a:ext cx="96" cy="768"/>
              </a:xfrm>
              <a:prstGeom prst="rect">
                <a:avLst/>
              </a:prstGeom>
              <a:solidFill>
                <a:schemeClr val="bg1"/>
              </a:solidFill>
              <a:ln w="9525">
                <a:solidFill>
                  <a:schemeClr val="tx1"/>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7894" name="Rectangle 7">
                <a:extLst>
                  <a:ext uri="{FF2B5EF4-FFF2-40B4-BE49-F238E27FC236}">
                    <a16:creationId xmlns:a16="http://schemas.microsoft.com/office/drawing/2014/main" id="{44545B9A-04E3-42BC-A4A1-290343BFA64E}"/>
                  </a:ext>
                </a:extLst>
              </p:cNvPr>
              <p:cNvSpPr>
                <a:spLocks noChangeArrowheads="1"/>
              </p:cNvSpPr>
              <p:nvPr/>
            </p:nvSpPr>
            <p:spPr bwMode="auto">
              <a:xfrm>
                <a:off x="3216" y="3360"/>
                <a:ext cx="96" cy="768"/>
              </a:xfrm>
              <a:prstGeom prst="rect">
                <a:avLst/>
              </a:prstGeom>
              <a:solidFill>
                <a:schemeClr val="bg1"/>
              </a:solidFill>
              <a:ln w="9525">
                <a:solidFill>
                  <a:schemeClr val="tx1"/>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grpSp>
        <p:sp>
          <p:nvSpPr>
            <p:cNvPr id="77890" name="Text Box 8">
              <a:extLst>
                <a:ext uri="{FF2B5EF4-FFF2-40B4-BE49-F238E27FC236}">
                  <a16:creationId xmlns:a16="http://schemas.microsoft.com/office/drawing/2014/main" id="{49FB5F8C-5097-4D5C-9B44-75C284B915DD}"/>
                </a:ext>
              </a:extLst>
            </p:cNvPr>
            <p:cNvSpPr txBox="1">
              <a:spLocks noChangeArrowheads="1"/>
            </p:cNvSpPr>
            <p:nvPr/>
          </p:nvSpPr>
          <p:spPr bwMode="auto">
            <a:xfrm>
              <a:off x="2448" y="3360"/>
              <a:ext cx="1680"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1400" b="0">
                  <a:latin typeface="Arial" panose="020B0604020202020204" pitchFamily="34" charset="0"/>
                </a:rPr>
                <a:t>Beckengürtel</a:t>
              </a:r>
            </a:p>
            <a:p>
              <a:pPr>
                <a:spcBef>
                  <a:spcPct val="0"/>
                </a:spcBef>
                <a:buFontTx/>
                <a:buNone/>
              </a:pPr>
              <a:r>
                <a:rPr lang="de-DE" altLang="de-DE" sz="1400" b="0">
                  <a:latin typeface="Arial" panose="020B0604020202020204" pitchFamily="34" charset="0"/>
                </a:rPr>
                <a:t>Untere Extremität</a:t>
              </a:r>
            </a:p>
          </p:txBody>
        </p:sp>
      </p:grpSp>
      <p:grpSp>
        <p:nvGrpSpPr>
          <p:cNvPr id="77827" name="Group 9">
            <a:extLst>
              <a:ext uri="{FF2B5EF4-FFF2-40B4-BE49-F238E27FC236}">
                <a16:creationId xmlns:a16="http://schemas.microsoft.com/office/drawing/2014/main" id="{34BF9ACC-E7A8-49AE-AFC0-285F3D7E9179}"/>
              </a:ext>
            </a:extLst>
          </p:cNvPr>
          <p:cNvGrpSpPr>
            <a:grpSpLocks/>
          </p:cNvGrpSpPr>
          <p:nvPr/>
        </p:nvGrpSpPr>
        <p:grpSpPr bwMode="auto">
          <a:xfrm>
            <a:off x="3733800" y="2884488"/>
            <a:ext cx="5410200" cy="1295400"/>
            <a:chOff x="912" y="2016"/>
            <a:chExt cx="3408" cy="816"/>
          </a:xfrm>
        </p:grpSpPr>
        <p:grpSp>
          <p:nvGrpSpPr>
            <p:cNvPr id="77881" name="Group 10">
              <a:extLst>
                <a:ext uri="{FF2B5EF4-FFF2-40B4-BE49-F238E27FC236}">
                  <a16:creationId xmlns:a16="http://schemas.microsoft.com/office/drawing/2014/main" id="{DB03A51E-50CE-4D82-A435-519194F8D6F2}"/>
                </a:ext>
              </a:extLst>
            </p:cNvPr>
            <p:cNvGrpSpPr>
              <a:grpSpLocks/>
            </p:cNvGrpSpPr>
            <p:nvPr/>
          </p:nvGrpSpPr>
          <p:grpSpPr bwMode="auto">
            <a:xfrm>
              <a:off x="912" y="2016"/>
              <a:ext cx="1584" cy="816"/>
              <a:chOff x="1872" y="2016"/>
              <a:chExt cx="1584" cy="816"/>
            </a:xfrm>
          </p:grpSpPr>
          <p:sp>
            <p:nvSpPr>
              <p:cNvPr id="77883" name="Rectangle 11">
                <a:extLst>
                  <a:ext uri="{FF2B5EF4-FFF2-40B4-BE49-F238E27FC236}">
                    <a16:creationId xmlns:a16="http://schemas.microsoft.com/office/drawing/2014/main" id="{9226E076-F443-4CF3-9FAB-A14E52588B68}"/>
                  </a:ext>
                </a:extLst>
              </p:cNvPr>
              <p:cNvSpPr>
                <a:spLocks noChangeArrowheads="1"/>
              </p:cNvSpPr>
              <p:nvPr/>
            </p:nvSpPr>
            <p:spPr bwMode="auto">
              <a:xfrm>
                <a:off x="2669" y="2112"/>
                <a:ext cx="317" cy="720"/>
              </a:xfrm>
              <a:prstGeom prst="rect">
                <a:avLst/>
              </a:prstGeom>
              <a:solidFill>
                <a:schemeClr val="bg1"/>
              </a:solidFill>
              <a:ln w="9525">
                <a:solidFill>
                  <a:schemeClr val="tx1"/>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7884" name="Rectangle 12">
                <a:extLst>
                  <a:ext uri="{FF2B5EF4-FFF2-40B4-BE49-F238E27FC236}">
                    <a16:creationId xmlns:a16="http://schemas.microsoft.com/office/drawing/2014/main" id="{2C46652D-C586-423B-8F7B-B50B69139E17}"/>
                  </a:ext>
                </a:extLst>
              </p:cNvPr>
              <p:cNvSpPr>
                <a:spLocks noChangeArrowheads="1"/>
              </p:cNvSpPr>
              <p:nvPr/>
            </p:nvSpPr>
            <p:spPr bwMode="auto">
              <a:xfrm>
                <a:off x="2352" y="2112"/>
                <a:ext cx="317" cy="720"/>
              </a:xfrm>
              <a:prstGeom prst="rect">
                <a:avLst/>
              </a:prstGeom>
              <a:solidFill>
                <a:schemeClr val="bg1"/>
              </a:solidFill>
              <a:ln w="9525">
                <a:solidFill>
                  <a:schemeClr val="tx1"/>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7885" name="Rectangle 13">
                <a:extLst>
                  <a:ext uri="{FF2B5EF4-FFF2-40B4-BE49-F238E27FC236}">
                    <a16:creationId xmlns:a16="http://schemas.microsoft.com/office/drawing/2014/main" id="{ABEDAE66-94A4-40B5-B736-D5D00C1DF4E0}"/>
                  </a:ext>
                </a:extLst>
              </p:cNvPr>
              <p:cNvSpPr>
                <a:spLocks noChangeArrowheads="1"/>
              </p:cNvSpPr>
              <p:nvPr/>
            </p:nvSpPr>
            <p:spPr bwMode="auto">
              <a:xfrm>
                <a:off x="2669" y="2016"/>
                <a:ext cx="605" cy="144"/>
              </a:xfrm>
              <a:prstGeom prst="rect">
                <a:avLst/>
              </a:prstGeom>
              <a:solidFill>
                <a:schemeClr val="bg1"/>
              </a:solidFill>
              <a:ln w="9525">
                <a:solidFill>
                  <a:schemeClr val="tx1"/>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7886" name="Rectangle 14">
                <a:extLst>
                  <a:ext uri="{FF2B5EF4-FFF2-40B4-BE49-F238E27FC236}">
                    <a16:creationId xmlns:a16="http://schemas.microsoft.com/office/drawing/2014/main" id="{3E208CEE-BFDE-448C-8D05-13E797224C8F}"/>
                  </a:ext>
                </a:extLst>
              </p:cNvPr>
              <p:cNvSpPr>
                <a:spLocks noChangeArrowheads="1"/>
              </p:cNvSpPr>
              <p:nvPr/>
            </p:nvSpPr>
            <p:spPr bwMode="auto">
              <a:xfrm>
                <a:off x="2064" y="2016"/>
                <a:ext cx="605" cy="144"/>
              </a:xfrm>
              <a:prstGeom prst="rect">
                <a:avLst/>
              </a:prstGeom>
              <a:solidFill>
                <a:schemeClr val="bg1"/>
              </a:solidFill>
              <a:ln w="9525">
                <a:solidFill>
                  <a:schemeClr val="tx1"/>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7887" name="Rectangle 15">
                <a:extLst>
                  <a:ext uri="{FF2B5EF4-FFF2-40B4-BE49-F238E27FC236}">
                    <a16:creationId xmlns:a16="http://schemas.microsoft.com/office/drawing/2014/main" id="{5E39C77D-9124-4177-B647-12F0B1CC0E07}"/>
                  </a:ext>
                </a:extLst>
              </p:cNvPr>
              <p:cNvSpPr>
                <a:spLocks noChangeArrowheads="1"/>
              </p:cNvSpPr>
              <p:nvPr/>
            </p:nvSpPr>
            <p:spPr bwMode="auto">
              <a:xfrm rot="1818483">
                <a:off x="1872" y="2064"/>
                <a:ext cx="96" cy="768"/>
              </a:xfrm>
              <a:prstGeom prst="rect">
                <a:avLst/>
              </a:prstGeom>
              <a:solidFill>
                <a:schemeClr val="bg1"/>
              </a:solidFill>
              <a:ln w="9525">
                <a:solidFill>
                  <a:schemeClr val="tx1"/>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7888" name="Rectangle 16">
                <a:extLst>
                  <a:ext uri="{FF2B5EF4-FFF2-40B4-BE49-F238E27FC236}">
                    <a16:creationId xmlns:a16="http://schemas.microsoft.com/office/drawing/2014/main" id="{5568E87C-F5A9-4AC3-8439-DF6126ACA49A}"/>
                  </a:ext>
                </a:extLst>
              </p:cNvPr>
              <p:cNvSpPr>
                <a:spLocks noChangeArrowheads="1"/>
              </p:cNvSpPr>
              <p:nvPr/>
            </p:nvSpPr>
            <p:spPr bwMode="auto">
              <a:xfrm rot="-1665461">
                <a:off x="3360" y="2064"/>
                <a:ext cx="96" cy="768"/>
              </a:xfrm>
              <a:prstGeom prst="rect">
                <a:avLst/>
              </a:prstGeom>
              <a:solidFill>
                <a:schemeClr val="bg1"/>
              </a:solidFill>
              <a:ln w="9525">
                <a:solidFill>
                  <a:schemeClr val="tx1"/>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grpSp>
        <p:sp>
          <p:nvSpPr>
            <p:cNvPr id="77882" name="Text Box 17">
              <a:extLst>
                <a:ext uri="{FF2B5EF4-FFF2-40B4-BE49-F238E27FC236}">
                  <a16:creationId xmlns:a16="http://schemas.microsoft.com/office/drawing/2014/main" id="{1FC52D5A-6E6E-416F-AFA2-66B01FA1C020}"/>
                </a:ext>
              </a:extLst>
            </p:cNvPr>
            <p:cNvSpPr txBox="1">
              <a:spLocks noChangeArrowheads="1"/>
            </p:cNvSpPr>
            <p:nvPr/>
          </p:nvSpPr>
          <p:spPr bwMode="auto">
            <a:xfrm>
              <a:off x="2640" y="2112"/>
              <a:ext cx="1680" cy="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1400" b="0">
                  <a:latin typeface="Arial" panose="020B0604020202020204" pitchFamily="34" charset="0"/>
                </a:rPr>
                <a:t>Schultergürtel</a:t>
              </a:r>
            </a:p>
            <a:p>
              <a:pPr>
                <a:spcBef>
                  <a:spcPct val="0"/>
                </a:spcBef>
                <a:buFontTx/>
                <a:buNone/>
              </a:pPr>
              <a:r>
                <a:rPr lang="de-DE" altLang="de-DE" sz="1400" b="0">
                  <a:latin typeface="Arial" panose="020B0604020202020204" pitchFamily="34" charset="0"/>
                </a:rPr>
                <a:t>Brustkorb</a:t>
              </a:r>
            </a:p>
            <a:p>
              <a:pPr>
                <a:spcBef>
                  <a:spcPct val="0"/>
                </a:spcBef>
                <a:buFontTx/>
                <a:buNone/>
              </a:pPr>
              <a:r>
                <a:rPr lang="de-DE" altLang="de-DE" sz="1400" b="0">
                  <a:latin typeface="Arial" panose="020B0604020202020204" pitchFamily="34" charset="0"/>
                </a:rPr>
                <a:t>Obere Extremität</a:t>
              </a:r>
            </a:p>
          </p:txBody>
        </p:sp>
      </p:grpSp>
      <p:grpSp>
        <p:nvGrpSpPr>
          <p:cNvPr id="6" name="Group 18">
            <a:extLst>
              <a:ext uri="{FF2B5EF4-FFF2-40B4-BE49-F238E27FC236}">
                <a16:creationId xmlns:a16="http://schemas.microsoft.com/office/drawing/2014/main" id="{2D69EB46-EA3D-4F28-BBBF-98CBA23A49D6}"/>
              </a:ext>
            </a:extLst>
          </p:cNvPr>
          <p:cNvGrpSpPr>
            <a:grpSpLocks/>
          </p:cNvGrpSpPr>
          <p:nvPr/>
        </p:nvGrpSpPr>
        <p:grpSpPr bwMode="auto">
          <a:xfrm>
            <a:off x="1981200" y="293688"/>
            <a:ext cx="3857625" cy="1371600"/>
            <a:chOff x="816" y="192"/>
            <a:chExt cx="2430" cy="864"/>
          </a:xfrm>
        </p:grpSpPr>
        <p:sp>
          <p:nvSpPr>
            <p:cNvPr id="77867" name="Rectangle 19">
              <a:extLst>
                <a:ext uri="{FF2B5EF4-FFF2-40B4-BE49-F238E27FC236}">
                  <a16:creationId xmlns:a16="http://schemas.microsoft.com/office/drawing/2014/main" id="{7A854A27-243C-4B48-8215-593009F50052}"/>
                </a:ext>
              </a:extLst>
            </p:cNvPr>
            <p:cNvSpPr>
              <a:spLocks noChangeArrowheads="1"/>
            </p:cNvSpPr>
            <p:nvPr/>
          </p:nvSpPr>
          <p:spPr bwMode="auto">
            <a:xfrm>
              <a:off x="2496" y="864"/>
              <a:ext cx="144" cy="192"/>
            </a:xfrm>
            <a:prstGeom prst="rect">
              <a:avLst/>
            </a:prstGeom>
            <a:solidFill>
              <a:srgbClr val="00FF00"/>
            </a:solidFill>
            <a:ln w="9525">
              <a:solidFill>
                <a:srgbClr val="00FF00"/>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7868" name="Rectangle 20">
              <a:extLst>
                <a:ext uri="{FF2B5EF4-FFF2-40B4-BE49-F238E27FC236}">
                  <a16:creationId xmlns:a16="http://schemas.microsoft.com/office/drawing/2014/main" id="{85E69A59-5C8A-4C15-ABA4-4F478D8068C2}"/>
                </a:ext>
              </a:extLst>
            </p:cNvPr>
            <p:cNvSpPr>
              <a:spLocks noChangeArrowheads="1"/>
            </p:cNvSpPr>
            <p:nvPr/>
          </p:nvSpPr>
          <p:spPr bwMode="auto">
            <a:xfrm>
              <a:off x="2803" y="863"/>
              <a:ext cx="144" cy="192"/>
            </a:xfrm>
            <a:prstGeom prst="rect">
              <a:avLst/>
            </a:prstGeom>
            <a:solidFill>
              <a:srgbClr val="00FF00"/>
            </a:solidFill>
            <a:ln w="9525">
              <a:solidFill>
                <a:srgbClr val="00FF00"/>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7869" name="Rectangle 21">
              <a:extLst>
                <a:ext uri="{FF2B5EF4-FFF2-40B4-BE49-F238E27FC236}">
                  <a16:creationId xmlns:a16="http://schemas.microsoft.com/office/drawing/2014/main" id="{044DB32B-F2D1-47F4-9E84-4BBCD96DC23A}"/>
                </a:ext>
              </a:extLst>
            </p:cNvPr>
            <p:cNvSpPr>
              <a:spLocks noChangeArrowheads="1"/>
            </p:cNvSpPr>
            <p:nvPr/>
          </p:nvSpPr>
          <p:spPr bwMode="auto">
            <a:xfrm>
              <a:off x="2938" y="720"/>
              <a:ext cx="308" cy="334"/>
            </a:xfrm>
            <a:prstGeom prst="rect">
              <a:avLst/>
            </a:prstGeom>
            <a:solidFill>
              <a:srgbClr val="00FF00"/>
            </a:solidFill>
            <a:ln w="9525">
              <a:solidFill>
                <a:srgbClr val="00FF00"/>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7870" name="Rectangle 22">
              <a:extLst>
                <a:ext uri="{FF2B5EF4-FFF2-40B4-BE49-F238E27FC236}">
                  <a16:creationId xmlns:a16="http://schemas.microsoft.com/office/drawing/2014/main" id="{44F2CD4B-98F3-4DCF-8D07-4746A2682E5E}"/>
                </a:ext>
              </a:extLst>
            </p:cNvPr>
            <p:cNvSpPr>
              <a:spLocks noChangeArrowheads="1"/>
            </p:cNvSpPr>
            <p:nvPr/>
          </p:nvSpPr>
          <p:spPr bwMode="auto">
            <a:xfrm>
              <a:off x="2160" y="722"/>
              <a:ext cx="336" cy="334"/>
            </a:xfrm>
            <a:prstGeom prst="rect">
              <a:avLst/>
            </a:prstGeom>
            <a:solidFill>
              <a:srgbClr val="00FF00"/>
            </a:solidFill>
            <a:ln w="9525">
              <a:solidFill>
                <a:srgbClr val="00FF00"/>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7871" name="Oval 23">
              <a:extLst>
                <a:ext uri="{FF2B5EF4-FFF2-40B4-BE49-F238E27FC236}">
                  <a16:creationId xmlns:a16="http://schemas.microsoft.com/office/drawing/2014/main" id="{64C34B59-F7D9-4BAB-8388-AFC8A7212907}"/>
                </a:ext>
              </a:extLst>
            </p:cNvPr>
            <p:cNvSpPr>
              <a:spLocks noChangeArrowheads="1"/>
            </p:cNvSpPr>
            <p:nvPr/>
          </p:nvSpPr>
          <p:spPr bwMode="auto">
            <a:xfrm>
              <a:off x="2256" y="648"/>
              <a:ext cx="168" cy="14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7872" name="Oval 24">
              <a:extLst>
                <a:ext uri="{FF2B5EF4-FFF2-40B4-BE49-F238E27FC236}">
                  <a16:creationId xmlns:a16="http://schemas.microsoft.com/office/drawing/2014/main" id="{55758A60-5C1B-46D0-98A5-364E0B4E89E6}"/>
                </a:ext>
              </a:extLst>
            </p:cNvPr>
            <p:cNvSpPr>
              <a:spLocks noChangeArrowheads="1"/>
            </p:cNvSpPr>
            <p:nvPr/>
          </p:nvSpPr>
          <p:spPr bwMode="auto">
            <a:xfrm>
              <a:off x="3000" y="648"/>
              <a:ext cx="168" cy="144"/>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7873" name="Oval 25">
              <a:extLst>
                <a:ext uri="{FF2B5EF4-FFF2-40B4-BE49-F238E27FC236}">
                  <a16:creationId xmlns:a16="http://schemas.microsoft.com/office/drawing/2014/main" id="{95F17DD4-4F90-4518-BB8A-219DE3E07065}"/>
                </a:ext>
              </a:extLst>
            </p:cNvPr>
            <p:cNvSpPr>
              <a:spLocks noChangeArrowheads="1"/>
            </p:cNvSpPr>
            <p:nvPr/>
          </p:nvSpPr>
          <p:spPr bwMode="auto">
            <a:xfrm>
              <a:off x="2268" y="624"/>
              <a:ext cx="144" cy="144"/>
            </a:xfrm>
            <a:prstGeom prst="ellipse">
              <a:avLst/>
            </a:pr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7874" name="Oval 26">
              <a:extLst>
                <a:ext uri="{FF2B5EF4-FFF2-40B4-BE49-F238E27FC236}">
                  <a16:creationId xmlns:a16="http://schemas.microsoft.com/office/drawing/2014/main" id="{AB160C1B-12CC-400B-8368-85C1C32D75DB}"/>
                </a:ext>
              </a:extLst>
            </p:cNvPr>
            <p:cNvSpPr>
              <a:spLocks noChangeArrowheads="1"/>
            </p:cNvSpPr>
            <p:nvPr/>
          </p:nvSpPr>
          <p:spPr bwMode="auto">
            <a:xfrm>
              <a:off x="3012" y="624"/>
              <a:ext cx="144" cy="144"/>
            </a:xfrm>
            <a:prstGeom prst="ellipse">
              <a:avLst/>
            </a:pr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7875" name="Rectangle 27">
              <a:extLst>
                <a:ext uri="{FF2B5EF4-FFF2-40B4-BE49-F238E27FC236}">
                  <a16:creationId xmlns:a16="http://schemas.microsoft.com/office/drawing/2014/main" id="{89F88A9F-F4F6-409A-9F2D-8EBEA3E50119}"/>
                </a:ext>
              </a:extLst>
            </p:cNvPr>
            <p:cNvSpPr>
              <a:spLocks noChangeArrowheads="1"/>
            </p:cNvSpPr>
            <p:nvPr/>
          </p:nvSpPr>
          <p:spPr bwMode="auto">
            <a:xfrm>
              <a:off x="2301" y="192"/>
              <a:ext cx="77" cy="480"/>
            </a:xfrm>
            <a:prstGeom prst="rect">
              <a:avLst/>
            </a:prstGeom>
            <a:solidFill>
              <a:srgbClr val="00FF00"/>
            </a:solidFill>
            <a:ln w="9525">
              <a:solidFill>
                <a:srgbClr val="00FF00"/>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7876" name="Rectangle 28">
              <a:extLst>
                <a:ext uri="{FF2B5EF4-FFF2-40B4-BE49-F238E27FC236}">
                  <a16:creationId xmlns:a16="http://schemas.microsoft.com/office/drawing/2014/main" id="{0FAE75A8-BD50-402A-AFD6-A8AA6C2A6BBE}"/>
                </a:ext>
              </a:extLst>
            </p:cNvPr>
            <p:cNvSpPr>
              <a:spLocks noChangeArrowheads="1"/>
            </p:cNvSpPr>
            <p:nvPr/>
          </p:nvSpPr>
          <p:spPr bwMode="auto">
            <a:xfrm>
              <a:off x="2592" y="336"/>
              <a:ext cx="240" cy="48"/>
            </a:xfrm>
            <a:prstGeom prst="rect">
              <a:avLst/>
            </a:prstGeom>
            <a:solidFill>
              <a:schemeClr val="hlink"/>
            </a:solidFill>
            <a:ln w="9525">
              <a:solidFill>
                <a:schemeClr val="tx1"/>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7877" name="Rectangle 29">
              <a:extLst>
                <a:ext uri="{FF2B5EF4-FFF2-40B4-BE49-F238E27FC236}">
                  <a16:creationId xmlns:a16="http://schemas.microsoft.com/office/drawing/2014/main" id="{E2E9746C-62A3-4CCA-8319-D7503D0C6D60}"/>
                </a:ext>
              </a:extLst>
            </p:cNvPr>
            <p:cNvSpPr>
              <a:spLocks noChangeArrowheads="1"/>
            </p:cNvSpPr>
            <p:nvPr/>
          </p:nvSpPr>
          <p:spPr bwMode="auto">
            <a:xfrm>
              <a:off x="3045" y="192"/>
              <a:ext cx="77" cy="480"/>
            </a:xfrm>
            <a:prstGeom prst="rect">
              <a:avLst/>
            </a:prstGeom>
            <a:solidFill>
              <a:srgbClr val="00FF00"/>
            </a:solidFill>
            <a:ln w="9525">
              <a:solidFill>
                <a:srgbClr val="00FF00"/>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7878" name="Rectangle 30">
              <a:extLst>
                <a:ext uri="{FF2B5EF4-FFF2-40B4-BE49-F238E27FC236}">
                  <a16:creationId xmlns:a16="http://schemas.microsoft.com/office/drawing/2014/main" id="{54677C7C-5F9C-4001-8086-BAA0B157D81B}"/>
                </a:ext>
              </a:extLst>
            </p:cNvPr>
            <p:cNvSpPr>
              <a:spLocks noChangeArrowheads="1"/>
            </p:cNvSpPr>
            <p:nvPr/>
          </p:nvSpPr>
          <p:spPr bwMode="auto">
            <a:xfrm>
              <a:off x="2352" y="192"/>
              <a:ext cx="732" cy="96"/>
            </a:xfrm>
            <a:prstGeom prst="rect">
              <a:avLst/>
            </a:prstGeom>
            <a:solidFill>
              <a:srgbClr val="00FF00"/>
            </a:solidFill>
            <a:ln w="9525">
              <a:solidFill>
                <a:srgbClr val="00FF00"/>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7879" name="Rectangle 31">
              <a:extLst>
                <a:ext uri="{FF2B5EF4-FFF2-40B4-BE49-F238E27FC236}">
                  <a16:creationId xmlns:a16="http://schemas.microsoft.com/office/drawing/2014/main" id="{DAC3BCB7-1169-4744-A130-C1E79908004E}"/>
                </a:ext>
              </a:extLst>
            </p:cNvPr>
            <p:cNvSpPr>
              <a:spLocks noChangeArrowheads="1"/>
            </p:cNvSpPr>
            <p:nvPr/>
          </p:nvSpPr>
          <p:spPr bwMode="auto">
            <a:xfrm>
              <a:off x="2592" y="288"/>
              <a:ext cx="240" cy="48"/>
            </a:xfrm>
            <a:prstGeom prst="rect">
              <a:avLst/>
            </a:prstGeom>
            <a:solidFill>
              <a:srgbClr val="00FF00"/>
            </a:solidFill>
            <a:ln w="9525">
              <a:solidFill>
                <a:schemeClr val="tx1"/>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7880" name="Text Box 32">
              <a:extLst>
                <a:ext uri="{FF2B5EF4-FFF2-40B4-BE49-F238E27FC236}">
                  <a16:creationId xmlns:a16="http://schemas.microsoft.com/office/drawing/2014/main" id="{98F8EB26-C359-4A66-9A2E-DDF80B57F88D}"/>
                </a:ext>
              </a:extLst>
            </p:cNvPr>
            <p:cNvSpPr txBox="1">
              <a:spLocks noChangeArrowheads="1"/>
            </p:cNvSpPr>
            <p:nvPr/>
          </p:nvSpPr>
          <p:spPr bwMode="auto">
            <a:xfrm>
              <a:off x="816" y="240"/>
              <a:ext cx="1248" cy="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a:spcBef>
                  <a:spcPct val="0"/>
                </a:spcBef>
                <a:buFontTx/>
                <a:buNone/>
              </a:pPr>
              <a:r>
                <a:rPr lang="de-DE" altLang="de-DE" sz="2000">
                  <a:solidFill>
                    <a:srgbClr val="00FF00"/>
                  </a:solidFill>
                  <a:latin typeface="Arial" panose="020B0604020202020204" pitchFamily="34" charset="0"/>
                </a:rPr>
                <a:t>Temporo-</a:t>
              </a:r>
              <a:br>
                <a:rPr lang="de-DE" altLang="de-DE" sz="2000">
                  <a:solidFill>
                    <a:srgbClr val="00FF00"/>
                  </a:solidFill>
                  <a:latin typeface="Arial" panose="020B0604020202020204" pitchFamily="34" charset="0"/>
                </a:rPr>
              </a:br>
              <a:r>
                <a:rPr lang="de-DE" altLang="de-DE" sz="2000">
                  <a:solidFill>
                    <a:srgbClr val="00FF00"/>
                  </a:solidFill>
                  <a:latin typeface="Arial" panose="020B0604020202020204" pitchFamily="34" charset="0"/>
                </a:rPr>
                <a:t>mandibular-</a:t>
              </a:r>
              <a:br>
                <a:rPr lang="de-DE" altLang="de-DE" sz="2000">
                  <a:solidFill>
                    <a:srgbClr val="00FF00"/>
                  </a:solidFill>
                  <a:latin typeface="Arial" panose="020B0604020202020204" pitchFamily="34" charset="0"/>
                </a:rPr>
              </a:br>
              <a:r>
                <a:rPr lang="de-DE" altLang="de-DE" sz="2000">
                  <a:solidFill>
                    <a:srgbClr val="00FF00"/>
                  </a:solidFill>
                  <a:latin typeface="Arial" panose="020B0604020202020204" pitchFamily="34" charset="0"/>
                </a:rPr>
                <a:t>gürtel</a:t>
              </a:r>
            </a:p>
          </p:txBody>
        </p:sp>
      </p:grpSp>
      <p:grpSp>
        <p:nvGrpSpPr>
          <p:cNvPr id="77829" name="Group 33">
            <a:extLst>
              <a:ext uri="{FF2B5EF4-FFF2-40B4-BE49-F238E27FC236}">
                <a16:creationId xmlns:a16="http://schemas.microsoft.com/office/drawing/2014/main" id="{13757275-A45C-460E-A052-855513C753CE}"/>
              </a:ext>
            </a:extLst>
          </p:cNvPr>
          <p:cNvGrpSpPr>
            <a:grpSpLocks/>
          </p:cNvGrpSpPr>
          <p:nvPr/>
        </p:nvGrpSpPr>
        <p:grpSpPr bwMode="auto">
          <a:xfrm>
            <a:off x="4800600" y="2046288"/>
            <a:ext cx="388938" cy="3352800"/>
            <a:chOff x="2539" y="1248"/>
            <a:chExt cx="245" cy="2112"/>
          </a:xfrm>
        </p:grpSpPr>
        <p:sp>
          <p:nvSpPr>
            <p:cNvPr id="77859" name="Rectangle 34">
              <a:extLst>
                <a:ext uri="{FF2B5EF4-FFF2-40B4-BE49-F238E27FC236}">
                  <a16:creationId xmlns:a16="http://schemas.microsoft.com/office/drawing/2014/main" id="{BC32D121-FB76-409C-9DDC-A34B55F8A386}"/>
                </a:ext>
              </a:extLst>
            </p:cNvPr>
            <p:cNvSpPr>
              <a:spLocks noChangeArrowheads="1"/>
            </p:cNvSpPr>
            <p:nvPr/>
          </p:nvSpPr>
          <p:spPr bwMode="auto">
            <a:xfrm>
              <a:off x="2592" y="1392"/>
              <a:ext cx="144" cy="336"/>
            </a:xfrm>
            <a:prstGeom prst="rect">
              <a:avLst/>
            </a:prstGeom>
            <a:solidFill>
              <a:schemeClr val="bg1"/>
            </a:solidFill>
            <a:ln w="9525">
              <a:solidFill>
                <a:srgbClr val="0000FF"/>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7860" name="Rectangle 35">
              <a:extLst>
                <a:ext uri="{FF2B5EF4-FFF2-40B4-BE49-F238E27FC236}">
                  <a16:creationId xmlns:a16="http://schemas.microsoft.com/office/drawing/2014/main" id="{05A8B6A6-6083-4316-A6FE-DCFD93B912D9}"/>
                </a:ext>
              </a:extLst>
            </p:cNvPr>
            <p:cNvSpPr>
              <a:spLocks noChangeArrowheads="1"/>
            </p:cNvSpPr>
            <p:nvPr/>
          </p:nvSpPr>
          <p:spPr bwMode="auto">
            <a:xfrm>
              <a:off x="2592" y="1824"/>
              <a:ext cx="144" cy="720"/>
            </a:xfrm>
            <a:prstGeom prst="rect">
              <a:avLst/>
            </a:prstGeom>
            <a:solidFill>
              <a:schemeClr val="bg1"/>
            </a:solidFill>
            <a:ln w="9525">
              <a:solidFill>
                <a:srgbClr val="0000FF"/>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7861" name="Rectangle 36">
              <a:extLst>
                <a:ext uri="{FF2B5EF4-FFF2-40B4-BE49-F238E27FC236}">
                  <a16:creationId xmlns:a16="http://schemas.microsoft.com/office/drawing/2014/main" id="{D1B48A2A-EF2B-4CE0-88B5-74123C594145}"/>
                </a:ext>
              </a:extLst>
            </p:cNvPr>
            <p:cNvSpPr>
              <a:spLocks noChangeArrowheads="1"/>
            </p:cNvSpPr>
            <p:nvPr/>
          </p:nvSpPr>
          <p:spPr bwMode="auto">
            <a:xfrm>
              <a:off x="2592" y="2640"/>
              <a:ext cx="144" cy="528"/>
            </a:xfrm>
            <a:prstGeom prst="rect">
              <a:avLst/>
            </a:prstGeom>
            <a:solidFill>
              <a:schemeClr val="bg1"/>
            </a:solidFill>
            <a:ln w="9525">
              <a:solidFill>
                <a:srgbClr val="0000FF"/>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7862" name="Line 37">
              <a:extLst>
                <a:ext uri="{FF2B5EF4-FFF2-40B4-BE49-F238E27FC236}">
                  <a16:creationId xmlns:a16="http://schemas.microsoft.com/office/drawing/2014/main" id="{318A7878-6EB3-4CC2-B3B0-27990FC90FE0}"/>
                </a:ext>
              </a:extLst>
            </p:cNvPr>
            <p:cNvSpPr>
              <a:spLocks noChangeShapeType="1"/>
            </p:cNvSpPr>
            <p:nvPr/>
          </p:nvSpPr>
          <p:spPr bwMode="auto">
            <a:xfrm>
              <a:off x="2592" y="3168"/>
              <a:ext cx="76" cy="192"/>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77863" name="Line 38">
              <a:extLst>
                <a:ext uri="{FF2B5EF4-FFF2-40B4-BE49-F238E27FC236}">
                  <a16:creationId xmlns:a16="http://schemas.microsoft.com/office/drawing/2014/main" id="{0F2553D7-05A7-41CB-BEB2-34AFFAC43739}"/>
                </a:ext>
              </a:extLst>
            </p:cNvPr>
            <p:cNvSpPr>
              <a:spLocks noChangeShapeType="1"/>
            </p:cNvSpPr>
            <p:nvPr/>
          </p:nvSpPr>
          <p:spPr bwMode="auto">
            <a:xfrm flipH="1">
              <a:off x="2668" y="3168"/>
              <a:ext cx="68" cy="192"/>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77864" name="Rectangle 39">
              <a:extLst>
                <a:ext uri="{FF2B5EF4-FFF2-40B4-BE49-F238E27FC236}">
                  <a16:creationId xmlns:a16="http://schemas.microsoft.com/office/drawing/2014/main" id="{2051D3E0-D349-4979-8B57-9F06596EEF6C}"/>
                </a:ext>
              </a:extLst>
            </p:cNvPr>
            <p:cNvSpPr>
              <a:spLocks noChangeArrowheads="1"/>
            </p:cNvSpPr>
            <p:nvPr/>
          </p:nvSpPr>
          <p:spPr bwMode="auto">
            <a:xfrm>
              <a:off x="2544" y="1728"/>
              <a:ext cx="240" cy="144"/>
            </a:xfrm>
            <a:prstGeom prst="rect">
              <a:avLst/>
            </a:prstGeom>
            <a:solidFill>
              <a:schemeClr val="bg1"/>
            </a:solidFill>
            <a:ln w="9525">
              <a:solidFill>
                <a:srgbClr val="0000FF"/>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7865" name="Rectangle 40">
              <a:extLst>
                <a:ext uri="{FF2B5EF4-FFF2-40B4-BE49-F238E27FC236}">
                  <a16:creationId xmlns:a16="http://schemas.microsoft.com/office/drawing/2014/main" id="{F88C0ABE-966D-4DD6-9EC9-03B6A76BB94C}"/>
                </a:ext>
              </a:extLst>
            </p:cNvPr>
            <p:cNvSpPr>
              <a:spLocks noChangeArrowheads="1"/>
            </p:cNvSpPr>
            <p:nvPr/>
          </p:nvSpPr>
          <p:spPr bwMode="auto">
            <a:xfrm>
              <a:off x="2539" y="2519"/>
              <a:ext cx="240" cy="144"/>
            </a:xfrm>
            <a:prstGeom prst="rect">
              <a:avLst/>
            </a:prstGeom>
            <a:solidFill>
              <a:schemeClr val="bg1"/>
            </a:solidFill>
            <a:ln w="9525">
              <a:solidFill>
                <a:srgbClr val="0000FF"/>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7866" name="Rectangle 41">
              <a:extLst>
                <a:ext uri="{FF2B5EF4-FFF2-40B4-BE49-F238E27FC236}">
                  <a16:creationId xmlns:a16="http://schemas.microsoft.com/office/drawing/2014/main" id="{62146B11-3AA6-43DB-AC4B-ACD7857DF1F0}"/>
                </a:ext>
              </a:extLst>
            </p:cNvPr>
            <p:cNvSpPr>
              <a:spLocks noChangeArrowheads="1"/>
            </p:cNvSpPr>
            <p:nvPr/>
          </p:nvSpPr>
          <p:spPr bwMode="auto">
            <a:xfrm>
              <a:off x="2544" y="1248"/>
              <a:ext cx="240" cy="144"/>
            </a:xfrm>
            <a:prstGeom prst="rect">
              <a:avLst/>
            </a:prstGeom>
            <a:solidFill>
              <a:schemeClr val="bg1"/>
            </a:solidFill>
            <a:ln w="9525">
              <a:solidFill>
                <a:srgbClr val="0000FF"/>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grpSp>
      <p:sp>
        <p:nvSpPr>
          <p:cNvPr id="77830" name="Text Box 42">
            <a:extLst>
              <a:ext uri="{FF2B5EF4-FFF2-40B4-BE49-F238E27FC236}">
                <a16:creationId xmlns:a16="http://schemas.microsoft.com/office/drawing/2014/main" id="{A5EF42DB-7D37-4235-A0AC-2784CA24ED14}"/>
              </a:ext>
            </a:extLst>
          </p:cNvPr>
          <p:cNvSpPr txBox="1">
            <a:spLocks noChangeArrowheads="1"/>
          </p:cNvSpPr>
          <p:nvPr/>
        </p:nvSpPr>
        <p:spPr bwMode="auto">
          <a:xfrm>
            <a:off x="5257800" y="2351088"/>
            <a:ext cx="2667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1400" b="0">
                <a:solidFill>
                  <a:srgbClr val="0000FF"/>
                </a:solidFill>
                <a:latin typeface="Arial" panose="020B0604020202020204" pitchFamily="34" charset="0"/>
              </a:rPr>
              <a:t>Wirbelsäule</a:t>
            </a:r>
          </a:p>
        </p:txBody>
      </p:sp>
      <p:grpSp>
        <p:nvGrpSpPr>
          <p:cNvPr id="8" name="Group 43">
            <a:extLst>
              <a:ext uri="{FF2B5EF4-FFF2-40B4-BE49-F238E27FC236}">
                <a16:creationId xmlns:a16="http://schemas.microsoft.com/office/drawing/2014/main" id="{37FC155A-3060-4B97-AF28-C95A9DC73355}"/>
              </a:ext>
            </a:extLst>
          </p:cNvPr>
          <p:cNvGrpSpPr>
            <a:grpSpLocks/>
          </p:cNvGrpSpPr>
          <p:nvPr/>
        </p:nvGrpSpPr>
        <p:grpSpPr bwMode="auto">
          <a:xfrm>
            <a:off x="4656138" y="522288"/>
            <a:ext cx="4183062" cy="1524000"/>
            <a:chOff x="2501" y="336"/>
            <a:chExt cx="2635" cy="960"/>
          </a:xfrm>
        </p:grpSpPr>
        <p:grpSp>
          <p:nvGrpSpPr>
            <p:cNvPr id="77848" name="Group 44">
              <a:extLst>
                <a:ext uri="{FF2B5EF4-FFF2-40B4-BE49-F238E27FC236}">
                  <a16:creationId xmlns:a16="http://schemas.microsoft.com/office/drawing/2014/main" id="{0A484C43-D1BE-4A13-A40D-EA27921400B6}"/>
                </a:ext>
              </a:extLst>
            </p:cNvPr>
            <p:cNvGrpSpPr>
              <a:grpSpLocks/>
            </p:cNvGrpSpPr>
            <p:nvPr/>
          </p:nvGrpSpPr>
          <p:grpSpPr bwMode="auto">
            <a:xfrm>
              <a:off x="2501" y="384"/>
              <a:ext cx="2635" cy="912"/>
              <a:chOff x="2501" y="384"/>
              <a:chExt cx="2635" cy="912"/>
            </a:xfrm>
          </p:grpSpPr>
          <p:sp>
            <p:nvSpPr>
              <p:cNvPr id="77850" name="Rectangle 45">
                <a:extLst>
                  <a:ext uri="{FF2B5EF4-FFF2-40B4-BE49-F238E27FC236}">
                    <a16:creationId xmlns:a16="http://schemas.microsoft.com/office/drawing/2014/main" id="{308FEFA5-C8D1-4A3B-BF81-778297E37D6B}"/>
                  </a:ext>
                </a:extLst>
              </p:cNvPr>
              <p:cNvSpPr>
                <a:spLocks noChangeArrowheads="1"/>
              </p:cNvSpPr>
              <p:nvPr/>
            </p:nvSpPr>
            <p:spPr bwMode="auto">
              <a:xfrm>
                <a:off x="2552" y="1056"/>
                <a:ext cx="336" cy="240"/>
              </a:xfrm>
              <a:prstGeom prst="rect">
                <a:avLst/>
              </a:prstGeom>
              <a:solidFill>
                <a:schemeClr val="bg1"/>
              </a:solidFill>
              <a:ln w="9525">
                <a:solidFill>
                  <a:srgbClr val="FF0033"/>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1600">
                  <a:solidFill>
                    <a:srgbClr val="FF0033"/>
                  </a:solidFill>
                  <a:latin typeface="Arial" panose="020B0604020202020204" pitchFamily="34" charset="0"/>
                </a:endParaRPr>
              </a:p>
            </p:txBody>
          </p:sp>
          <p:sp>
            <p:nvSpPr>
              <p:cNvPr id="77851" name="Line 46">
                <a:extLst>
                  <a:ext uri="{FF2B5EF4-FFF2-40B4-BE49-F238E27FC236}">
                    <a16:creationId xmlns:a16="http://schemas.microsoft.com/office/drawing/2014/main" id="{783211BB-DC8C-460D-AE0C-3E9AFABEAFEE}"/>
                  </a:ext>
                </a:extLst>
              </p:cNvPr>
              <p:cNvSpPr>
                <a:spLocks noChangeShapeType="1"/>
              </p:cNvSpPr>
              <p:nvPr/>
            </p:nvSpPr>
            <p:spPr bwMode="auto">
              <a:xfrm flipV="1">
                <a:off x="2640" y="864"/>
                <a:ext cx="0" cy="192"/>
              </a:xfrm>
              <a:prstGeom prst="line">
                <a:avLst/>
              </a:prstGeom>
              <a:noFill/>
              <a:ln w="9525">
                <a:solidFill>
                  <a:srgbClr val="FF0033"/>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77852" name="Line 47">
                <a:extLst>
                  <a:ext uri="{FF2B5EF4-FFF2-40B4-BE49-F238E27FC236}">
                    <a16:creationId xmlns:a16="http://schemas.microsoft.com/office/drawing/2014/main" id="{A63900DA-AC70-448B-9841-FA238282C933}"/>
                  </a:ext>
                </a:extLst>
              </p:cNvPr>
              <p:cNvSpPr>
                <a:spLocks noChangeShapeType="1"/>
              </p:cNvSpPr>
              <p:nvPr/>
            </p:nvSpPr>
            <p:spPr bwMode="auto">
              <a:xfrm flipV="1">
                <a:off x="2805" y="864"/>
                <a:ext cx="0" cy="192"/>
              </a:xfrm>
              <a:prstGeom prst="line">
                <a:avLst/>
              </a:prstGeom>
              <a:noFill/>
              <a:ln w="9525">
                <a:solidFill>
                  <a:srgbClr val="FF0033"/>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77853" name="Rectangle 48">
                <a:extLst>
                  <a:ext uri="{FF2B5EF4-FFF2-40B4-BE49-F238E27FC236}">
                    <a16:creationId xmlns:a16="http://schemas.microsoft.com/office/drawing/2014/main" id="{396C7511-6062-44C8-BF8C-E903058CB821}"/>
                  </a:ext>
                </a:extLst>
              </p:cNvPr>
              <p:cNvSpPr>
                <a:spLocks noChangeArrowheads="1"/>
              </p:cNvSpPr>
              <p:nvPr/>
            </p:nvSpPr>
            <p:spPr bwMode="auto">
              <a:xfrm>
                <a:off x="2647" y="1008"/>
                <a:ext cx="153"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7854" name="Oval 49">
                <a:extLst>
                  <a:ext uri="{FF2B5EF4-FFF2-40B4-BE49-F238E27FC236}">
                    <a16:creationId xmlns:a16="http://schemas.microsoft.com/office/drawing/2014/main" id="{F943EE9A-66CF-4567-A0A7-635C9A62E03C}"/>
                  </a:ext>
                </a:extLst>
              </p:cNvPr>
              <p:cNvSpPr>
                <a:spLocks noChangeArrowheads="1"/>
              </p:cNvSpPr>
              <p:nvPr/>
            </p:nvSpPr>
            <p:spPr bwMode="auto">
              <a:xfrm>
                <a:off x="2669" y="1056"/>
                <a:ext cx="96" cy="96"/>
              </a:xfrm>
              <a:prstGeom prst="ellipse">
                <a:avLst/>
              </a:prstGeom>
              <a:solidFill>
                <a:schemeClr val="bg1"/>
              </a:solidFill>
              <a:ln w="9525">
                <a:solidFill>
                  <a:srgbClr val="FF0033"/>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7855" name="Rectangle 50">
                <a:extLst>
                  <a:ext uri="{FF2B5EF4-FFF2-40B4-BE49-F238E27FC236}">
                    <a16:creationId xmlns:a16="http://schemas.microsoft.com/office/drawing/2014/main" id="{08E24E77-B6E1-49D9-98C3-DBE58823696C}"/>
                  </a:ext>
                </a:extLst>
              </p:cNvPr>
              <p:cNvSpPr>
                <a:spLocks noChangeArrowheads="1"/>
              </p:cNvSpPr>
              <p:nvPr/>
            </p:nvSpPr>
            <p:spPr bwMode="auto">
              <a:xfrm>
                <a:off x="2682" y="576"/>
                <a:ext cx="70" cy="144"/>
              </a:xfrm>
              <a:prstGeom prst="rect">
                <a:avLst/>
              </a:prstGeom>
              <a:solidFill>
                <a:schemeClr val="bg1"/>
              </a:solidFill>
              <a:ln w="9525">
                <a:solidFill>
                  <a:srgbClr val="FF0033"/>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7856" name="Rectangle 51">
                <a:extLst>
                  <a:ext uri="{FF2B5EF4-FFF2-40B4-BE49-F238E27FC236}">
                    <a16:creationId xmlns:a16="http://schemas.microsoft.com/office/drawing/2014/main" id="{EEC51B1B-BE35-490C-B069-A78866376F55}"/>
                  </a:ext>
                </a:extLst>
              </p:cNvPr>
              <p:cNvSpPr>
                <a:spLocks noChangeArrowheads="1"/>
              </p:cNvSpPr>
              <p:nvPr/>
            </p:nvSpPr>
            <p:spPr bwMode="auto">
              <a:xfrm>
                <a:off x="2549" y="384"/>
                <a:ext cx="336" cy="192"/>
              </a:xfrm>
              <a:prstGeom prst="rect">
                <a:avLst/>
              </a:prstGeom>
              <a:solidFill>
                <a:schemeClr val="bg1"/>
              </a:solidFill>
              <a:ln w="9525">
                <a:solidFill>
                  <a:srgbClr val="FF0033"/>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7857" name="Rectangle 52">
                <a:extLst>
                  <a:ext uri="{FF2B5EF4-FFF2-40B4-BE49-F238E27FC236}">
                    <a16:creationId xmlns:a16="http://schemas.microsoft.com/office/drawing/2014/main" id="{DBA5E400-1AFC-4253-87E9-04BD38A21B59}"/>
                  </a:ext>
                </a:extLst>
              </p:cNvPr>
              <p:cNvSpPr>
                <a:spLocks noChangeArrowheads="1"/>
              </p:cNvSpPr>
              <p:nvPr/>
            </p:nvSpPr>
            <p:spPr bwMode="auto">
              <a:xfrm>
                <a:off x="2501" y="720"/>
                <a:ext cx="432" cy="144"/>
              </a:xfrm>
              <a:prstGeom prst="rect">
                <a:avLst/>
              </a:prstGeom>
              <a:solidFill>
                <a:schemeClr val="bg1"/>
              </a:solidFill>
              <a:ln w="9525">
                <a:solidFill>
                  <a:srgbClr val="FF0033"/>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7858" name="Text Box 53">
                <a:extLst>
                  <a:ext uri="{FF2B5EF4-FFF2-40B4-BE49-F238E27FC236}">
                    <a16:creationId xmlns:a16="http://schemas.microsoft.com/office/drawing/2014/main" id="{0AD25254-5EEF-42B6-93F6-D69DE3635989}"/>
                  </a:ext>
                </a:extLst>
              </p:cNvPr>
              <p:cNvSpPr txBox="1">
                <a:spLocks noChangeArrowheads="1"/>
              </p:cNvSpPr>
              <p:nvPr/>
            </p:nvSpPr>
            <p:spPr bwMode="auto">
              <a:xfrm>
                <a:off x="3456" y="384"/>
                <a:ext cx="1680"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1400" b="0">
                    <a:solidFill>
                      <a:srgbClr val="FF0033"/>
                    </a:solidFill>
                    <a:latin typeface="Arial" panose="020B0604020202020204" pitchFamily="34" charset="0"/>
                  </a:rPr>
                  <a:t>Palatinum, Maxilla, Frontale</a:t>
                </a:r>
              </a:p>
              <a:p>
                <a:pPr>
                  <a:spcBef>
                    <a:spcPct val="0"/>
                  </a:spcBef>
                  <a:buFontTx/>
                  <a:buNone/>
                </a:pPr>
                <a:endParaRPr lang="de-DE" altLang="de-DE" sz="400" b="0">
                  <a:solidFill>
                    <a:srgbClr val="FF0033"/>
                  </a:solidFill>
                  <a:latin typeface="Arial" panose="020B0604020202020204" pitchFamily="34" charset="0"/>
                </a:endParaRPr>
              </a:p>
              <a:p>
                <a:pPr>
                  <a:spcBef>
                    <a:spcPct val="0"/>
                  </a:spcBef>
                  <a:buFontTx/>
                  <a:buNone/>
                </a:pPr>
                <a:r>
                  <a:rPr lang="de-DE" altLang="de-DE" sz="1400" b="0">
                    <a:solidFill>
                      <a:srgbClr val="FF0033"/>
                    </a:solidFill>
                    <a:latin typeface="Arial" panose="020B0604020202020204" pitchFamily="34" charset="0"/>
                  </a:rPr>
                  <a:t>Vomer, Ethmoid</a:t>
                </a:r>
              </a:p>
              <a:p>
                <a:pPr>
                  <a:spcBef>
                    <a:spcPct val="0"/>
                  </a:spcBef>
                  <a:buFontTx/>
                  <a:buNone/>
                </a:pPr>
                <a:r>
                  <a:rPr lang="de-DE" altLang="de-DE" sz="1400" b="0">
                    <a:solidFill>
                      <a:srgbClr val="FF0033"/>
                    </a:solidFill>
                    <a:latin typeface="Arial" panose="020B0604020202020204" pitchFamily="34" charset="0"/>
                  </a:rPr>
                  <a:t>Sphenoid</a:t>
                </a:r>
              </a:p>
              <a:p>
                <a:pPr>
                  <a:spcBef>
                    <a:spcPct val="0"/>
                  </a:spcBef>
                  <a:buFontTx/>
                  <a:buNone/>
                </a:pPr>
                <a:endParaRPr lang="de-DE" altLang="de-DE" sz="1400" b="0">
                  <a:solidFill>
                    <a:srgbClr val="FF0033"/>
                  </a:solidFill>
                  <a:latin typeface="Arial" panose="020B0604020202020204" pitchFamily="34" charset="0"/>
                </a:endParaRPr>
              </a:p>
              <a:p>
                <a:pPr>
                  <a:spcBef>
                    <a:spcPct val="0"/>
                  </a:spcBef>
                  <a:buFontTx/>
                  <a:buNone/>
                </a:pPr>
                <a:endParaRPr lang="de-DE" altLang="de-DE" sz="1400" b="0">
                  <a:solidFill>
                    <a:srgbClr val="FF0033"/>
                  </a:solidFill>
                  <a:latin typeface="Arial" panose="020B0604020202020204" pitchFamily="34" charset="0"/>
                </a:endParaRPr>
              </a:p>
              <a:p>
                <a:pPr>
                  <a:spcBef>
                    <a:spcPct val="0"/>
                  </a:spcBef>
                  <a:buFontTx/>
                  <a:buNone/>
                </a:pPr>
                <a:r>
                  <a:rPr lang="de-DE" altLang="de-DE" sz="1400" b="0">
                    <a:solidFill>
                      <a:srgbClr val="FF0033"/>
                    </a:solidFill>
                    <a:latin typeface="Arial" panose="020B0604020202020204" pitchFamily="34" charset="0"/>
                  </a:rPr>
                  <a:t>Okziput</a:t>
                </a:r>
              </a:p>
            </p:txBody>
          </p:sp>
        </p:grpSp>
        <p:sp>
          <p:nvSpPr>
            <p:cNvPr id="77849" name="Rectangle 54">
              <a:extLst>
                <a:ext uri="{FF2B5EF4-FFF2-40B4-BE49-F238E27FC236}">
                  <a16:creationId xmlns:a16="http://schemas.microsoft.com/office/drawing/2014/main" id="{3A02A861-E468-4EAF-87F3-0606EB26DDCC}"/>
                </a:ext>
              </a:extLst>
            </p:cNvPr>
            <p:cNvSpPr>
              <a:spLocks noChangeArrowheads="1"/>
            </p:cNvSpPr>
            <p:nvPr/>
          </p:nvSpPr>
          <p:spPr bwMode="auto">
            <a:xfrm>
              <a:off x="2592" y="336"/>
              <a:ext cx="240" cy="48"/>
            </a:xfrm>
            <a:prstGeom prst="rect">
              <a:avLst/>
            </a:prstGeom>
            <a:solidFill>
              <a:schemeClr val="hlink"/>
            </a:solidFill>
            <a:ln w="9525">
              <a:solidFill>
                <a:schemeClr val="tx1"/>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grpSp>
      <p:grpSp>
        <p:nvGrpSpPr>
          <p:cNvPr id="77832" name="Group 57">
            <a:extLst>
              <a:ext uri="{FF2B5EF4-FFF2-40B4-BE49-F238E27FC236}">
                <a16:creationId xmlns:a16="http://schemas.microsoft.com/office/drawing/2014/main" id="{625682C7-BD46-4D7E-AEA2-3E42B17472D1}"/>
              </a:ext>
            </a:extLst>
          </p:cNvPr>
          <p:cNvGrpSpPr>
            <a:grpSpLocks/>
          </p:cNvGrpSpPr>
          <p:nvPr/>
        </p:nvGrpSpPr>
        <p:grpSpPr bwMode="auto">
          <a:xfrm>
            <a:off x="323850" y="333375"/>
            <a:ext cx="1128713" cy="1473200"/>
            <a:chOff x="593" y="2757"/>
            <a:chExt cx="711" cy="928"/>
          </a:xfrm>
        </p:grpSpPr>
        <p:grpSp>
          <p:nvGrpSpPr>
            <p:cNvPr id="77835" name="Group 58">
              <a:extLst>
                <a:ext uri="{FF2B5EF4-FFF2-40B4-BE49-F238E27FC236}">
                  <a16:creationId xmlns:a16="http://schemas.microsoft.com/office/drawing/2014/main" id="{32B0A1C6-285A-45F6-B88F-1EC1A5AF849A}"/>
                </a:ext>
              </a:extLst>
            </p:cNvPr>
            <p:cNvGrpSpPr>
              <a:grpSpLocks/>
            </p:cNvGrpSpPr>
            <p:nvPr/>
          </p:nvGrpSpPr>
          <p:grpSpPr bwMode="auto">
            <a:xfrm>
              <a:off x="715" y="2974"/>
              <a:ext cx="385" cy="711"/>
              <a:chOff x="715" y="2974"/>
              <a:chExt cx="385" cy="711"/>
            </a:xfrm>
          </p:grpSpPr>
          <p:sp>
            <p:nvSpPr>
              <p:cNvPr id="77843" name="Freeform 59">
                <a:extLst>
                  <a:ext uri="{FF2B5EF4-FFF2-40B4-BE49-F238E27FC236}">
                    <a16:creationId xmlns:a16="http://schemas.microsoft.com/office/drawing/2014/main" id="{DF92FE1E-5BEC-479E-9914-1E57E65C9913}"/>
                  </a:ext>
                </a:extLst>
              </p:cNvPr>
              <p:cNvSpPr>
                <a:spLocks noChangeAspect="1"/>
              </p:cNvSpPr>
              <p:nvPr/>
            </p:nvSpPr>
            <p:spPr bwMode="auto">
              <a:xfrm>
                <a:off x="806" y="2974"/>
                <a:ext cx="245" cy="206"/>
              </a:xfrm>
              <a:custGeom>
                <a:avLst/>
                <a:gdLst>
                  <a:gd name="T0" fmla="*/ 4 w 274"/>
                  <a:gd name="T1" fmla="*/ 147 h 204"/>
                  <a:gd name="T2" fmla="*/ 4 w 274"/>
                  <a:gd name="T3" fmla="*/ 191 h 204"/>
                  <a:gd name="T4" fmla="*/ 4 w 274"/>
                  <a:gd name="T5" fmla="*/ 235 h 204"/>
                  <a:gd name="T6" fmla="*/ 4 w 274"/>
                  <a:gd name="T7" fmla="*/ 270 h 204"/>
                  <a:gd name="T8" fmla="*/ 4 w 274"/>
                  <a:gd name="T9" fmla="*/ 295 h 204"/>
                  <a:gd name="T10" fmla="*/ 4 w 274"/>
                  <a:gd name="T11" fmla="*/ 311 h 204"/>
                  <a:gd name="T12" fmla="*/ 4 w 274"/>
                  <a:gd name="T13" fmla="*/ 320 h 204"/>
                  <a:gd name="T14" fmla="*/ 4 w 274"/>
                  <a:gd name="T15" fmla="*/ 328 h 204"/>
                  <a:gd name="T16" fmla="*/ 4 w 274"/>
                  <a:gd name="T17" fmla="*/ 332 h 204"/>
                  <a:gd name="T18" fmla="*/ 4 w 274"/>
                  <a:gd name="T19" fmla="*/ 331 h 204"/>
                  <a:gd name="T20" fmla="*/ 4 w 274"/>
                  <a:gd name="T21" fmla="*/ 320 h 204"/>
                  <a:gd name="T22" fmla="*/ 4 w 274"/>
                  <a:gd name="T23" fmla="*/ 270 h 204"/>
                  <a:gd name="T24" fmla="*/ 4 w 274"/>
                  <a:gd name="T25" fmla="*/ 280 h 204"/>
                  <a:gd name="T26" fmla="*/ 4 w 274"/>
                  <a:gd name="T27" fmla="*/ 292 h 204"/>
                  <a:gd name="T28" fmla="*/ 4 w 274"/>
                  <a:gd name="T29" fmla="*/ 302 h 204"/>
                  <a:gd name="T30" fmla="*/ 4 w 274"/>
                  <a:gd name="T31" fmla="*/ 310 h 204"/>
                  <a:gd name="T32" fmla="*/ 4 w 274"/>
                  <a:gd name="T33" fmla="*/ 310 h 204"/>
                  <a:gd name="T34" fmla="*/ 4 w 274"/>
                  <a:gd name="T35" fmla="*/ 305 h 204"/>
                  <a:gd name="T36" fmla="*/ 4 w 274"/>
                  <a:gd name="T37" fmla="*/ 290 h 204"/>
                  <a:gd name="T38" fmla="*/ 4 w 274"/>
                  <a:gd name="T39" fmla="*/ 271 h 204"/>
                  <a:gd name="T40" fmla="*/ 4 w 274"/>
                  <a:gd name="T41" fmla="*/ 245 h 204"/>
                  <a:gd name="T42" fmla="*/ 4 w 274"/>
                  <a:gd name="T43" fmla="*/ 217 h 204"/>
                  <a:gd name="T44" fmla="*/ 4 w 274"/>
                  <a:gd name="T45" fmla="*/ 191 h 204"/>
                  <a:gd name="T46" fmla="*/ 4 w 274"/>
                  <a:gd name="T47" fmla="*/ 167 h 204"/>
                  <a:gd name="T48" fmla="*/ 4 w 274"/>
                  <a:gd name="T49" fmla="*/ 145 h 204"/>
                  <a:gd name="T50" fmla="*/ 4 w 274"/>
                  <a:gd name="T51" fmla="*/ 134 h 204"/>
                  <a:gd name="T52" fmla="*/ 4 w 274"/>
                  <a:gd name="T53" fmla="*/ 120 h 204"/>
                  <a:gd name="T54" fmla="*/ 4 w 274"/>
                  <a:gd name="T55" fmla="*/ 104 h 204"/>
                  <a:gd name="T56" fmla="*/ 4 w 274"/>
                  <a:gd name="T57" fmla="*/ 33 h 204"/>
                  <a:gd name="T58" fmla="*/ 4 w 274"/>
                  <a:gd name="T59" fmla="*/ 24 h 204"/>
                  <a:gd name="T60" fmla="*/ 4 w 274"/>
                  <a:gd name="T61" fmla="*/ 20 h 204"/>
                  <a:gd name="T62" fmla="*/ 4 w 274"/>
                  <a:gd name="T63" fmla="*/ 22 h 204"/>
                  <a:gd name="T64" fmla="*/ 4 w 274"/>
                  <a:gd name="T65" fmla="*/ 27 h 204"/>
                  <a:gd name="T66" fmla="*/ 4 w 274"/>
                  <a:gd name="T67" fmla="*/ 40 h 204"/>
                  <a:gd name="T68" fmla="*/ 4 w 274"/>
                  <a:gd name="T69" fmla="*/ 105 h 204"/>
                  <a:gd name="T70" fmla="*/ 4 w 274"/>
                  <a:gd name="T71" fmla="*/ 119 h 204"/>
                  <a:gd name="T72" fmla="*/ 4 w 274"/>
                  <a:gd name="T73" fmla="*/ 132 h 204"/>
                  <a:gd name="T74" fmla="*/ 4 w 274"/>
                  <a:gd name="T75" fmla="*/ 149 h 204"/>
                  <a:gd name="T76" fmla="*/ 4 w 274"/>
                  <a:gd name="T77" fmla="*/ 167 h 204"/>
                  <a:gd name="T78" fmla="*/ 4 w 274"/>
                  <a:gd name="T79" fmla="*/ 185 h 204"/>
                  <a:gd name="T80" fmla="*/ 4 w 274"/>
                  <a:gd name="T81" fmla="*/ 199 h 204"/>
                  <a:gd name="T82" fmla="*/ 4 w 274"/>
                  <a:gd name="T83" fmla="*/ 221 h 204"/>
                  <a:gd name="T84" fmla="*/ 4 w 274"/>
                  <a:gd name="T85" fmla="*/ 237 h 204"/>
                  <a:gd name="T86" fmla="*/ 4 w 274"/>
                  <a:gd name="T87" fmla="*/ 253 h 204"/>
                  <a:gd name="T88" fmla="*/ 4 w 274"/>
                  <a:gd name="T89" fmla="*/ 251 h 204"/>
                  <a:gd name="T90" fmla="*/ 4 w 274"/>
                  <a:gd name="T91" fmla="*/ 235 h 204"/>
                  <a:gd name="T92" fmla="*/ 4 w 274"/>
                  <a:gd name="T93" fmla="*/ 213 h 204"/>
                  <a:gd name="T94" fmla="*/ 4 w 274"/>
                  <a:gd name="T95" fmla="*/ 187 h 204"/>
                  <a:gd name="T96" fmla="*/ 0 w 274"/>
                  <a:gd name="T97" fmla="*/ 155 h 204"/>
                  <a:gd name="T98" fmla="*/ 4 w 274"/>
                  <a:gd name="T99" fmla="*/ 125 h 204"/>
                  <a:gd name="T100" fmla="*/ 4 w 274"/>
                  <a:gd name="T101" fmla="*/ 49 h 204"/>
                  <a:gd name="T102" fmla="*/ 4 w 274"/>
                  <a:gd name="T103" fmla="*/ 29 h 204"/>
                  <a:gd name="T104" fmla="*/ 4 w 274"/>
                  <a:gd name="T105" fmla="*/ 14 h 204"/>
                  <a:gd name="T106" fmla="*/ 4 w 274"/>
                  <a:gd name="T107" fmla="*/ 4 h 204"/>
                  <a:gd name="T108" fmla="*/ 4 w 274"/>
                  <a:gd name="T109" fmla="*/ 1 h 204"/>
                  <a:gd name="T110" fmla="*/ 4 w 274"/>
                  <a:gd name="T111" fmla="*/ 5 h 204"/>
                  <a:gd name="T112" fmla="*/ 4 w 274"/>
                  <a:gd name="T113" fmla="*/ 14 h 204"/>
                  <a:gd name="T114" fmla="*/ 4 w 274"/>
                  <a:gd name="T115" fmla="*/ 31 h 204"/>
                  <a:gd name="T116" fmla="*/ 4 w 274"/>
                  <a:gd name="T117" fmla="*/ 107 h 204"/>
                  <a:gd name="T118" fmla="*/ 4 w 274"/>
                  <a:gd name="T119" fmla="*/ 127 h 2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4"/>
                  <a:gd name="T181" fmla="*/ 0 h 204"/>
                  <a:gd name="T182" fmla="*/ 274 w 274"/>
                  <a:gd name="T183" fmla="*/ 204 h 20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4" h="204">
                    <a:moveTo>
                      <a:pt x="273" y="75"/>
                    </a:moveTo>
                    <a:lnTo>
                      <a:pt x="271" y="85"/>
                    </a:lnTo>
                    <a:lnTo>
                      <a:pt x="271" y="95"/>
                    </a:lnTo>
                    <a:lnTo>
                      <a:pt x="268" y="104"/>
                    </a:lnTo>
                    <a:lnTo>
                      <a:pt x="266" y="112"/>
                    </a:lnTo>
                    <a:lnTo>
                      <a:pt x="263" y="120"/>
                    </a:lnTo>
                    <a:lnTo>
                      <a:pt x="259" y="128"/>
                    </a:lnTo>
                    <a:lnTo>
                      <a:pt x="254" y="135"/>
                    </a:lnTo>
                    <a:lnTo>
                      <a:pt x="250" y="142"/>
                    </a:lnTo>
                    <a:lnTo>
                      <a:pt x="243" y="150"/>
                    </a:lnTo>
                    <a:lnTo>
                      <a:pt x="236" y="156"/>
                    </a:lnTo>
                    <a:lnTo>
                      <a:pt x="229" y="161"/>
                    </a:lnTo>
                    <a:lnTo>
                      <a:pt x="223" y="167"/>
                    </a:lnTo>
                    <a:lnTo>
                      <a:pt x="215" y="173"/>
                    </a:lnTo>
                    <a:lnTo>
                      <a:pt x="208" y="178"/>
                    </a:lnTo>
                    <a:lnTo>
                      <a:pt x="200" y="184"/>
                    </a:lnTo>
                    <a:lnTo>
                      <a:pt x="193" y="188"/>
                    </a:lnTo>
                    <a:lnTo>
                      <a:pt x="188" y="189"/>
                    </a:lnTo>
                    <a:lnTo>
                      <a:pt x="182" y="191"/>
                    </a:lnTo>
                    <a:lnTo>
                      <a:pt x="176" y="193"/>
                    </a:lnTo>
                    <a:lnTo>
                      <a:pt x="172" y="195"/>
                    </a:lnTo>
                    <a:lnTo>
                      <a:pt x="166" y="197"/>
                    </a:lnTo>
                    <a:lnTo>
                      <a:pt x="161" y="198"/>
                    </a:lnTo>
                    <a:lnTo>
                      <a:pt x="155" y="200"/>
                    </a:lnTo>
                    <a:lnTo>
                      <a:pt x="151" y="201"/>
                    </a:lnTo>
                    <a:lnTo>
                      <a:pt x="145" y="203"/>
                    </a:lnTo>
                    <a:lnTo>
                      <a:pt x="140" y="203"/>
                    </a:lnTo>
                    <a:lnTo>
                      <a:pt x="134" y="203"/>
                    </a:lnTo>
                    <a:lnTo>
                      <a:pt x="128" y="202"/>
                    </a:lnTo>
                    <a:lnTo>
                      <a:pt x="123" y="202"/>
                    </a:lnTo>
                    <a:lnTo>
                      <a:pt x="117" y="201"/>
                    </a:lnTo>
                    <a:lnTo>
                      <a:pt x="112" y="199"/>
                    </a:lnTo>
                    <a:lnTo>
                      <a:pt x="107" y="195"/>
                    </a:lnTo>
                    <a:lnTo>
                      <a:pt x="92" y="176"/>
                    </a:lnTo>
                    <a:lnTo>
                      <a:pt x="123" y="158"/>
                    </a:lnTo>
                    <a:lnTo>
                      <a:pt x="123" y="161"/>
                    </a:lnTo>
                    <a:lnTo>
                      <a:pt x="125" y="163"/>
                    </a:lnTo>
                    <a:lnTo>
                      <a:pt x="126" y="167"/>
                    </a:lnTo>
                    <a:lnTo>
                      <a:pt x="128" y="168"/>
                    </a:lnTo>
                    <a:lnTo>
                      <a:pt x="130" y="172"/>
                    </a:lnTo>
                    <a:lnTo>
                      <a:pt x="132" y="174"/>
                    </a:lnTo>
                    <a:lnTo>
                      <a:pt x="134" y="176"/>
                    </a:lnTo>
                    <a:lnTo>
                      <a:pt x="137" y="178"/>
                    </a:lnTo>
                    <a:lnTo>
                      <a:pt x="138" y="181"/>
                    </a:lnTo>
                    <a:lnTo>
                      <a:pt x="141" y="183"/>
                    </a:lnTo>
                    <a:lnTo>
                      <a:pt x="143" y="185"/>
                    </a:lnTo>
                    <a:lnTo>
                      <a:pt x="146" y="186"/>
                    </a:lnTo>
                    <a:lnTo>
                      <a:pt x="148" y="188"/>
                    </a:lnTo>
                    <a:lnTo>
                      <a:pt x="152" y="188"/>
                    </a:lnTo>
                    <a:lnTo>
                      <a:pt x="156" y="188"/>
                    </a:lnTo>
                    <a:lnTo>
                      <a:pt x="160" y="188"/>
                    </a:lnTo>
                    <a:lnTo>
                      <a:pt x="165" y="188"/>
                    </a:lnTo>
                    <a:lnTo>
                      <a:pt x="171" y="187"/>
                    </a:lnTo>
                    <a:lnTo>
                      <a:pt x="176" y="185"/>
                    </a:lnTo>
                    <a:lnTo>
                      <a:pt x="182" y="181"/>
                    </a:lnTo>
                    <a:lnTo>
                      <a:pt x="186" y="179"/>
                    </a:lnTo>
                    <a:lnTo>
                      <a:pt x="192" y="175"/>
                    </a:lnTo>
                    <a:lnTo>
                      <a:pt x="196" y="171"/>
                    </a:lnTo>
                    <a:lnTo>
                      <a:pt x="202" y="166"/>
                    </a:lnTo>
                    <a:lnTo>
                      <a:pt x="206" y="162"/>
                    </a:lnTo>
                    <a:lnTo>
                      <a:pt x="210" y="157"/>
                    </a:lnTo>
                    <a:lnTo>
                      <a:pt x="213" y="153"/>
                    </a:lnTo>
                    <a:lnTo>
                      <a:pt x="218" y="147"/>
                    </a:lnTo>
                    <a:lnTo>
                      <a:pt x="222" y="143"/>
                    </a:lnTo>
                    <a:lnTo>
                      <a:pt x="226" y="138"/>
                    </a:lnTo>
                    <a:lnTo>
                      <a:pt x="230" y="133"/>
                    </a:lnTo>
                    <a:lnTo>
                      <a:pt x="235" y="128"/>
                    </a:lnTo>
                    <a:lnTo>
                      <a:pt x="235" y="124"/>
                    </a:lnTo>
                    <a:lnTo>
                      <a:pt x="235" y="120"/>
                    </a:lnTo>
                    <a:lnTo>
                      <a:pt x="235" y="117"/>
                    </a:lnTo>
                    <a:lnTo>
                      <a:pt x="237" y="111"/>
                    </a:lnTo>
                    <a:lnTo>
                      <a:pt x="237" y="108"/>
                    </a:lnTo>
                    <a:lnTo>
                      <a:pt x="237" y="102"/>
                    </a:lnTo>
                    <a:lnTo>
                      <a:pt x="237" y="99"/>
                    </a:lnTo>
                    <a:lnTo>
                      <a:pt x="238" y="93"/>
                    </a:lnTo>
                    <a:lnTo>
                      <a:pt x="237" y="89"/>
                    </a:lnTo>
                    <a:lnTo>
                      <a:pt x="237" y="85"/>
                    </a:lnTo>
                    <a:lnTo>
                      <a:pt x="236" y="82"/>
                    </a:lnTo>
                    <a:lnTo>
                      <a:pt x="236" y="76"/>
                    </a:lnTo>
                    <a:lnTo>
                      <a:pt x="234" y="72"/>
                    </a:lnTo>
                    <a:lnTo>
                      <a:pt x="233" y="68"/>
                    </a:lnTo>
                    <a:lnTo>
                      <a:pt x="232" y="64"/>
                    </a:lnTo>
                    <a:lnTo>
                      <a:pt x="230" y="59"/>
                    </a:lnTo>
                    <a:lnTo>
                      <a:pt x="223" y="52"/>
                    </a:lnTo>
                    <a:lnTo>
                      <a:pt x="215" y="44"/>
                    </a:lnTo>
                    <a:lnTo>
                      <a:pt x="206" y="39"/>
                    </a:lnTo>
                    <a:lnTo>
                      <a:pt x="198" y="33"/>
                    </a:lnTo>
                    <a:lnTo>
                      <a:pt x="188" y="29"/>
                    </a:lnTo>
                    <a:lnTo>
                      <a:pt x="179" y="25"/>
                    </a:lnTo>
                    <a:lnTo>
                      <a:pt x="169" y="24"/>
                    </a:lnTo>
                    <a:lnTo>
                      <a:pt x="160" y="21"/>
                    </a:lnTo>
                    <a:lnTo>
                      <a:pt x="148" y="21"/>
                    </a:lnTo>
                    <a:lnTo>
                      <a:pt x="138" y="20"/>
                    </a:lnTo>
                    <a:lnTo>
                      <a:pt x="127" y="21"/>
                    </a:lnTo>
                    <a:lnTo>
                      <a:pt x="117" y="21"/>
                    </a:lnTo>
                    <a:lnTo>
                      <a:pt x="106" y="22"/>
                    </a:lnTo>
                    <a:lnTo>
                      <a:pt x="97" y="24"/>
                    </a:lnTo>
                    <a:lnTo>
                      <a:pt x="87" y="25"/>
                    </a:lnTo>
                    <a:lnTo>
                      <a:pt x="78" y="27"/>
                    </a:lnTo>
                    <a:lnTo>
                      <a:pt x="73" y="32"/>
                    </a:lnTo>
                    <a:lnTo>
                      <a:pt x="69" y="36"/>
                    </a:lnTo>
                    <a:lnTo>
                      <a:pt x="66" y="40"/>
                    </a:lnTo>
                    <a:lnTo>
                      <a:pt x="62" y="43"/>
                    </a:lnTo>
                    <a:lnTo>
                      <a:pt x="58" y="49"/>
                    </a:lnTo>
                    <a:lnTo>
                      <a:pt x="56" y="53"/>
                    </a:lnTo>
                    <a:lnTo>
                      <a:pt x="52" y="57"/>
                    </a:lnTo>
                    <a:lnTo>
                      <a:pt x="50" y="61"/>
                    </a:lnTo>
                    <a:lnTo>
                      <a:pt x="48" y="67"/>
                    </a:lnTo>
                    <a:lnTo>
                      <a:pt x="46" y="71"/>
                    </a:lnTo>
                    <a:lnTo>
                      <a:pt x="45" y="77"/>
                    </a:lnTo>
                    <a:lnTo>
                      <a:pt x="45" y="80"/>
                    </a:lnTo>
                    <a:lnTo>
                      <a:pt x="45" y="86"/>
                    </a:lnTo>
                    <a:lnTo>
                      <a:pt x="46" y="92"/>
                    </a:lnTo>
                    <a:lnTo>
                      <a:pt x="47" y="97"/>
                    </a:lnTo>
                    <a:lnTo>
                      <a:pt x="50" y="102"/>
                    </a:lnTo>
                    <a:lnTo>
                      <a:pt x="52" y="105"/>
                    </a:lnTo>
                    <a:lnTo>
                      <a:pt x="54" y="108"/>
                    </a:lnTo>
                    <a:lnTo>
                      <a:pt x="55" y="111"/>
                    </a:lnTo>
                    <a:lnTo>
                      <a:pt x="57" y="113"/>
                    </a:lnTo>
                    <a:lnTo>
                      <a:pt x="57" y="117"/>
                    </a:lnTo>
                    <a:lnTo>
                      <a:pt x="57" y="119"/>
                    </a:lnTo>
                    <a:lnTo>
                      <a:pt x="57" y="122"/>
                    </a:lnTo>
                    <a:lnTo>
                      <a:pt x="58" y="124"/>
                    </a:lnTo>
                    <a:lnTo>
                      <a:pt x="57" y="128"/>
                    </a:lnTo>
                    <a:lnTo>
                      <a:pt x="57" y="131"/>
                    </a:lnTo>
                    <a:lnTo>
                      <a:pt x="57" y="135"/>
                    </a:lnTo>
                    <a:lnTo>
                      <a:pt x="57" y="137"/>
                    </a:lnTo>
                    <a:lnTo>
                      <a:pt x="57" y="140"/>
                    </a:lnTo>
                    <a:lnTo>
                      <a:pt x="57" y="143"/>
                    </a:lnTo>
                    <a:lnTo>
                      <a:pt x="57" y="147"/>
                    </a:lnTo>
                    <a:lnTo>
                      <a:pt x="59" y="150"/>
                    </a:lnTo>
                    <a:lnTo>
                      <a:pt x="51" y="151"/>
                    </a:lnTo>
                    <a:lnTo>
                      <a:pt x="46" y="151"/>
                    </a:lnTo>
                    <a:lnTo>
                      <a:pt x="40" y="151"/>
                    </a:lnTo>
                    <a:lnTo>
                      <a:pt x="35" y="150"/>
                    </a:lnTo>
                    <a:lnTo>
                      <a:pt x="29" y="148"/>
                    </a:lnTo>
                    <a:lnTo>
                      <a:pt x="26" y="145"/>
                    </a:lnTo>
                    <a:lnTo>
                      <a:pt x="22" y="142"/>
                    </a:lnTo>
                    <a:lnTo>
                      <a:pt x="18" y="139"/>
                    </a:lnTo>
                    <a:lnTo>
                      <a:pt x="14" y="135"/>
                    </a:lnTo>
                    <a:lnTo>
                      <a:pt x="11" y="131"/>
                    </a:lnTo>
                    <a:lnTo>
                      <a:pt x="8" y="127"/>
                    </a:lnTo>
                    <a:lnTo>
                      <a:pt x="6" y="121"/>
                    </a:lnTo>
                    <a:lnTo>
                      <a:pt x="4" y="118"/>
                    </a:lnTo>
                    <a:lnTo>
                      <a:pt x="2" y="112"/>
                    </a:lnTo>
                    <a:lnTo>
                      <a:pt x="0" y="107"/>
                    </a:lnTo>
                    <a:lnTo>
                      <a:pt x="0" y="102"/>
                    </a:lnTo>
                    <a:lnTo>
                      <a:pt x="2" y="92"/>
                    </a:lnTo>
                    <a:lnTo>
                      <a:pt x="6" y="82"/>
                    </a:lnTo>
                    <a:lnTo>
                      <a:pt x="10" y="73"/>
                    </a:lnTo>
                    <a:lnTo>
                      <a:pt x="16" y="64"/>
                    </a:lnTo>
                    <a:lnTo>
                      <a:pt x="21" y="57"/>
                    </a:lnTo>
                    <a:lnTo>
                      <a:pt x="29" y="49"/>
                    </a:lnTo>
                    <a:lnTo>
                      <a:pt x="36" y="42"/>
                    </a:lnTo>
                    <a:lnTo>
                      <a:pt x="46" y="34"/>
                    </a:lnTo>
                    <a:lnTo>
                      <a:pt x="54" y="29"/>
                    </a:lnTo>
                    <a:lnTo>
                      <a:pt x="63" y="24"/>
                    </a:lnTo>
                    <a:lnTo>
                      <a:pt x="72" y="19"/>
                    </a:lnTo>
                    <a:lnTo>
                      <a:pt x="82" y="14"/>
                    </a:lnTo>
                    <a:lnTo>
                      <a:pt x="92" y="10"/>
                    </a:lnTo>
                    <a:lnTo>
                      <a:pt x="102" y="6"/>
                    </a:lnTo>
                    <a:lnTo>
                      <a:pt x="112" y="4"/>
                    </a:lnTo>
                    <a:lnTo>
                      <a:pt x="123" y="0"/>
                    </a:lnTo>
                    <a:lnTo>
                      <a:pt x="134" y="1"/>
                    </a:lnTo>
                    <a:lnTo>
                      <a:pt x="145" y="1"/>
                    </a:lnTo>
                    <a:lnTo>
                      <a:pt x="156" y="2"/>
                    </a:lnTo>
                    <a:lnTo>
                      <a:pt x="169" y="3"/>
                    </a:lnTo>
                    <a:lnTo>
                      <a:pt x="179" y="5"/>
                    </a:lnTo>
                    <a:lnTo>
                      <a:pt x="190" y="7"/>
                    </a:lnTo>
                    <a:lnTo>
                      <a:pt x="200" y="11"/>
                    </a:lnTo>
                    <a:lnTo>
                      <a:pt x="212" y="14"/>
                    </a:lnTo>
                    <a:lnTo>
                      <a:pt x="220" y="19"/>
                    </a:lnTo>
                    <a:lnTo>
                      <a:pt x="230" y="24"/>
                    </a:lnTo>
                    <a:lnTo>
                      <a:pt x="238" y="31"/>
                    </a:lnTo>
                    <a:lnTo>
                      <a:pt x="246" y="37"/>
                    </a:lnTo>
                    <a:lnTo>
                      <a:pt x="253" y="46"/>
                    </a:lnTo>
                    <a:lnTo>
                      <a:pt x="261" y="55"/>
                    </a:lnTo>
                    <a:lnTo>
                      <a:pt x="266" y="65"/>
                    </a:lnTo>
                    <a:lnTo>
                      <a:pt x="273" y="75"/>
                    </a:lnTo>
                  </a:path>
                </a:pathLst>
              </a:custGeom>
              <a:solidFill>
                <a:srgbClr val="FF0000"/>
              </a:solidFill>
              <a:ln w="9525">
                <a:solidFill>
                  <a:srgbClr val="FF0000"/>
                </a:solidFill>
                <a:round/>
                <a:headEnd/>
                <a:tailEnd/>
              </a:ln>
            </p:spPr>
            <p:txBody>
              <a:bodyPr/>
              <a:lstStyle/>
              <a:p>
                <a:endParaRPr lang="de-DE"/>
              </a:p>
            </p:txBody>
          </p:sp>
          <p:sp>
            <p:nvSpPr>
              <p:cNvPr id="77844" name="Freeform 60">
                <a:extLst>
                  <a:ext uri="{FF2B5EF4-FFF2-40B4-BE49-F238E27FC236}">
                    <a16:creationId xmlns:a16="http://schemas.microsoft.com/office/drawing/2014/main" id="{D7F24981-B47F-43FF-B54C-61DF2F23FA26}"/>
                  </a:ext>
                </a:extLst>
              </p:cNvPr>
              <p:cNvSpPr>
                <a:spLocks noChangeAspect="1"/>
              </p:cNvSpPr>
              <p:nvPr/>
            </p:nvSpPr>
            <p:spPr bwMode="auto">
              <a:xfrm>
                <a:off x="872" y="3103"/>
                <a:ext cx="11" cy="13"/>
              </a:xfrm>
              <a:custGeom>
                <a:avLst/>
                <a:gdLst>
                  <a:gd name="T0" fmla="*/ 0 w 12"/>
                  <a:gd name="T1" fmla="*/ 0 h 12"/>
                  <a:gd name="T2" fmla="*/ 6 w 12"/>
                  <a:gd name="T3" fmla="*/ 691 h 12"/>
                  <a:gd name="T4" fmla="*/ 0 w 12"/>
                  <a:gd name="T5" fmla="*/ 0 h 12"/>
                  <a:gd name="T6" fmla="*/ 0 w 12"/>
                  <a:gd name="T7" fmla="*/ 0 h 12"/>
                  <a:gd name="T8" fmla="*/ 0 w 12"/>
                  <a:gd name="T9" fmla="*/ 0 h 12"/>
                  <a:gd name="T10" fmla="*/ 0 60000 65536"/>
                  <a:gd name="T11" fmla="*/ 0 60000 65536"/>
                  <a:gd name="T12" fmla="*/ 0 60000 65536"/>
                  <a:gd name="T13" fmla="*/ 0 60000 65536"/>
                  <a:gd name="T14" fmla="*/ 0 60000 65536"/>
                  <a:gd name="T15" fmla="*/ 0 w 12"/>
                  <a:gd name="T16" fmla="*/ 0 h 12"/>
                  <a:gd name="T17" fmla="*/ 12 w 12"/>
                  <a:gd name="T18" fmla="*/ 12 h 12"/>
                </a:gdLst>
                <a:ahLst/>
                <a:cxnLst>
                  <a:cxn ang="T10">
                    <a:pos x="T0" y="T1"/>
                  </a:cxn>
                  <a:cxn ang="T11">
                    <a:pos x="T2" y="T3"/>
                  </a:cxn>
                  <a:cxn ang="T12">
                    <a:pos x="T4" y="T5"/>
                  </a:cxn>
                  <a:cxn ang="T13">
                    <a:pos x="T6" y="T7"/>
                  </a:cxn>
                  <a:cxn ang="T14">
                    <a:pos x="T8" y="T9"/>
                  </a:cxn>
                </a:cxnLst>
                <a:rect l="T15" t="T16" r="T17" b="T18"/>
                <a:pathLst>
                  <a:path w="12" h="12">
                    <a:moveTo>
                      <a:pt x="0" y="0"/>
                    </a:moveTo>
                    <a:lnTo>
                      <a:pt x="11" y="11"/>
                    </a:lnTo>
                    <a:lnTo>
                      <a:pt x="0" y="0"/>
                    </a:lnTo>
                  </a:path>
                </a:pathLst>
              </a:custGeom>
              <a:solidFill>
                <a:srgbClr val="FF0000"/>
              </a:solidFill>
              <a:ln w="9525">
                <a:solidFill>
                  <a:srgbClr val="FF0000"/>
                </a:solidFill>
                <a:round/>
                <a:headEnd/>
                <a:tailEnd/>
              </a:ln>
            </p:spPr>
            <p:txBody>
              <a:bodyPr/>
              <a:lstStyle/>
              <a:p>
                <a:endParaRPr lang="de-DE"/>
              </a:p>
            </p:txBody>
          </p:sp>
          <p:sp>
            <p:nvSpPr>
              <p:cNvPr id="77845" name="Freeform 61">
                <a:extLst>
                  <a:ext uri="{FF2B5EF4-FFF2-40B4-BE49-F238E27FC236}">
                    <a16:creationId xmlns:a16="http://schemas.microsoft.com/office/drawing/2014/main" id="{350ECB8B-C51B-4893-B887-DDF95FCDE390}"/>
                  </a:ext>
                </a:extLst>
              </p:cNvPr>
              <p:cNvSpPr>
                <a:spLocks noChangeAspect="1"/>
              </p:cNvSpPr>
              <p:nvPr/>
            </p:nvSpPr>
            <p:spPr bwMode="auto">
              <a:xfrm>
                <a:off x="715" y="3185"/>
                <a:ext cx="170" cy="351"/>
              </a:xfrm>
              <a:custGeom>
                <a:avLst/>
                <a:gdLst>
                  <a:gd name="T0" fmla="*/ 4 w 190"/>
                  <a:gd name="T1" fmla="*/ 157 h 347"/>
                  <a:gd name="T2" fmla="*/ 4 w 190"/>
                  <a:gd name="T3" fmla="*/ 226 h 347"/>
                  <a:gd name="T4" fmla="*/ 4 w 190"/>
                  <a:gd name="T5" fmla="*/ 281 h 347"/>
                  <a:gd name="T6" fmla="*/ 4 w 190"/>
                  <a:gd name="T7" fmla="*/ 340 h 347"/>
                  <a:gd name="T8" fmla="*/ 4 w 190"/>
                  <a:gd name="T9" fmla="*/ 403 h 347"/>
                  <a:gd name="T10" fmla="*/ 4 w 190"/>
                  <a:gd name="T11" fmla="*/ 458 h 347"/>
                  <a:gd name="T12" fmla="*/ 4 w 190"/>
                  <a:gd name="T13" fmla="*/ 518 h 347"/>
                  <a:gd name="T14" fmla="*/ 4 w 190"/>
                  <a:gd name="T15" fmla="*/ 579 h 347"/>
                  <a:gd name="T16" fmla="*/ 4 w 190"/>
                  <a:gd name="T17" fmla="*/ 608 h 347"/>
                  <a:gd name="T18" fmla="*/ 4 w 190"/>
                  <a:gd name="T19" fmla="*/ 614 h 347"/>
                  <a:gd name="T20" fmla="*/ 4 w 190"/>
                  <a:gd name="T21" fmla="*/ 618 h 347"/>
                  <a:gd name="T22" fmla="*/ 4 w 190"/>
                  <a:gd name="T23" fmla="*/ 622 h 347"/>
                  <a:gd name="T24" fmla="*/ 4 w 190"/>
                  <a:gd name="T25" fmla="*/ 625 h 347"/>
                  <a:gd name="T26" fmla="*/ 4 w 190"/>
                  <a:gd name="T27" fmla="*/ 625 h 347"/>
                  <a:gd name="T28" fmla="*/ 4 w 190"/>
                  <a:gd name="T29" fmla="*/ 625 h 347"/>
                  <a:gd name="T30" fmla="*/ 2 w 190"/>
                  <a:gd name="T31" fmla="*/ 625 h 347"/>
                  <a:gd name="T32" fmla="*/ 4 w 190"/>
                  <a:gd name="T33" fmla="*/ 590 h 347"/>
                  <a:gd name="T34" fmla="*/ 4 w 190"/>
                  <a:gd name="T35" fmla="*/ 515 h 347"/>
                  <a:gd name="T36" fmla="*/ 4 w 190"/>
                  <a:gd name="T37" fmla="*/ 442 h 347"/>
                  <a:gd name="T38" fmla="*/ 4 w 190"/>
                  <a:gd name="T39" fmla="*/ 368 h 347"/>
                  <a:gd name="T40" fmla="*/ 4 w 190"/>
                  <a:gd name="T41" fmla="*/ 287 h 347"/>
                  <a:gd name="T42" fmla="*/ 4 w 190"/>
                  <a:gd name="T43" fmla="*/ 209 h 347"/>
                  <a:gd name="T44" fmla="*/ 4 w 190"/>
                  <a:gd name="T45" fmla="*/ 127 h 347"/>
                  <a:gd name="T46" fmla="*/ 4 w 190"/>
                  <a:gd name="T47" fmla="*/ 34 h 347"/>
                  <a:gd name="T48" fmla="*/ 4 w 190"/>
                  <a:gd name="T49" fmla="*/ 0 h 347"/>
                  <a:gd name="T50" fmla="*/ 4 w 190"/>
                  <a:gd name="T51" fmla="*/ 12 h 347"/>
                  <a:gd name="T52" fmla="*/ 4 w 190"/>
                  <a:gd name="T53" fmla="*/ 22 h 347"/>
                  <a:gd name="T54" fmla="*/ 4 w 190"/>
                  <a:gd name="T55" fmla="*/ 32 h 347"/>
                  <a:gd name="T56" fmla="*/ 4 w 190"/>
                  <a:gd name="T57" fmla="*/ 39 h 347"/>
                  <a:gd name="T58" fmla="*/ 4 w 190"/>
                  <a:gd name="T59" fmla="*/ 100 h 347"/>
                  <a:gd name="T60" fmla="*/ 4 w 190"/>
                  <a:gd name="T61" fmla="*/ 108 h 347"/>
                  <a:gd name="T62" fmla="*/ 4 w 190"/>
                  <a:gd name="T63" fmla="*/ 117 h 347"/>
                  <a:gd name="T64" fmla="*/ 4 w 190"/>
                  <a:gd name="T65" fmla="*/ 127 h 347"/>
                  <a:gd name="T66" fmla="*/ 4 w 190"/>
                  <a:gd name="T67" fmla="*/ 127 h 3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90"/>
                  <a:gd name="T103" fmla="*/ 0 h 347"/>
                  <a:gd name="T104" fmla="*/ 190 w 190"/>
                  <a:gd name="T105" fmla="*/ 347 h 34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90" h="347">
                    <a:moveTo>
                      <a:pt x="158" y="75"/>
                    </a:moveTo>
                    <a:lnTo>
                      <a:pt x="149" y="92"/>
                    </a:lnTo>
                    <a:lnTo>
                      <a:pt x="141" y="108"/>
                    </a:lnTo>
                    <a:lnTo>
                      <a:pt x="134" y="125"/>
                    </a:lnTo>
                    <a:lnTo>
                      <a:pt x="126" y="140"/>
                    </a:lnTo>
                    <a:lnTo>
                      <a:pt x="119" y="156"/>
                    </a:lnTo>
                    <a:lnTo>
                      <a:pt x="111" y="172"/>
                    </a:lnTo>
                    <a:lnTo>
                      <a:pt x="104" y="189"/>
                    </a:lnTo>
                    <a:lnTo>
                      <a:pt x="97" y="204"/>
                    </a:lnTo>
                    <a:lnTo>
                      <a:pt x="90" y="221"/>
                    </a:lnTo>
                    <a:lnTo>
                      <a:pt x="83" y="238"/>
                    </a:lnTo>
                    <a:lnTo>
                      <a:pt x="76" y="254"/>
                    </a:lnTo>
                    <a:lnTo>
                      <a:pt x="70" y="270"/>
                    </a:lnTo>
                    <a:lnTo>
                      <a:pt x="64" y="286"/>
                    </a:lnTo>
                    <a:lnTo>
                      <a:pt x="58" y="302"/>
                    </a:lnTo>
                    <a:lnTo>
                      <a:pt x="53" y="319"/>
                    </a:lnTo>
                    <a:lnTo>
                      <a:pt x="48" y="334"/>
                    </a:lnTo>
                    <a:lnTo>
                      <a:pt x="44" y="336"/>
                    </a:lnTo>
                    <a:lnTo>
                      <a:pt x="43" y="338"/>
                    </a:lnTo>
                    <a:lnTo>
                      <a:pt x="39" y="339"/>
                    </a:lnTo>
                    <a:lnTo>
                      <a:pt x="37" y="341"/>
                    </a:lnTo>
                    <a:lnTo>
                      <a:pt x="33" y="342"/>
                    </a:lnTo>
                    <a:lnTo>
                      <a:pt x="32" y="342"/>
                    </a:lnTo>
                    <a:lnTo>
                      <a:pt x="28" y="344"/>
                    </a:lnTo>
                    <a:lnTo>
                      <a:pt x="26" y="344"/>
                    </a:lnTo>
                    <a:lnTo>
                      <a:pt x="22" y="346"/>
                    </a:lnTo>
                    <a:lnTo>
                      <a:pt x="18" y="346"/>
                    </a:lnTo>
                    <a:lnTo>
                      <a:pt x="14" y="346"/>
                    </a:lnTo>
                    <a:lnTo>
                      <a:pt x="13" y="346"/>
                    </a:lnTo>
                    <a:lnTo>
                      <a:pt x="9" y="346"/>
                    </a:lnTo>
                    <a:lnTo>
                      <a:pt x="5" y="346"/>
                    </a:lnTo>
                    <a:lnTo>
                      <a:pt x="2" y="346"/>
                    </a:lnTo>
                    <a:lnTo>
                      <a:pt x="0" y="344"/>
                    </a:lnTo>
                    <a:lnTo>
                      <a:pt x="10" y="326"/>
                    </a:lnTo>
                    <a:lnTo>
                      <a:pt x="22" y="306"/>
                    </a:lnTo>
                    <a:lnTo>
                      <a:pt x="31" y="285"/>
                    </a:lnTo>
                    <a:lnTo>
                      <a:pt x="42" y="264"/>
                    </a:lnTo>
                    <a:lnTo>
                      <a:pt x="51" y="244"/>
                    </a:lnTo>
                    <a:lnTo>
                      <a:pt x="60" y="223"/>
                    </a:lnTo>
                    <a:lnTo>
                      <a:pt x="70" y="203"/>
                    </a:lnTo>
                    <a:lnTo>
                      <a:pt x="80" y="180"/>
                    </a:lnTo>
                    <a:lnTo>
                      <a:pt x="89" y="160"/>
                    </a:lnTo>
                    <a:lnTo>
                      <a:pt x="98" y="138"/>
                    </a:lnTo>
                    <a:lnTo>
                      <a:pt x="108" y="118"/>
                    </a:lnTo>
                    <a:lnTo>
                      <a:pt x="118" y="96"/>
                    </a:lnTo>
                    <a:lnTo>
                      <a:pt x="127" y="75"/>
                    </a:lnTo>
                    <a:lnTo>
                      <a:pt x="138" y="54"/>
                    </a:lnTo>
                    <a:lnTo>
                      <a:pt x="149" y="34"/>
                    </a:lnTo>
                    <a:lnTo>
                      <a:pt x="161" y="12"/>
                    </a:lnTo>
                    <a:lnTo>
                      <a:pt x="187" y="0"/>
                    </a:lnTo>
                    <a:lnTo>
                      <a:pt x="188" y="7"/>
                    </a:lnTo>
                    <a:lnTo>
                      <a:pt x="189" y="12"/>
                    </a:lnTo>
                    <a:lnTo>
                      <a:pt x="188" y="18"/>
                    </a:lnTo>
                    <a:lnTo>
                      <a:pt x="188" y="22"/>
                    </a:lnTo>
                    <a:lnTo>
                      <a:pt x="186" y="28"/>
                    </a:lnTo>
                    <a:lnTo>
                      <a:pt x="184" y="32"/>
                    </a:lnTo>
                    <a:lnTo>
                      <a:pt x="181" y="36"/>
                    </a:lnTo>
                    <a:lnTo>
                      <a:pt x="179" y="39"/>
                    </a:lnTo>
                    <a:lnTo>
                      <a:pt x="176" y="44"/>
                    </a:lnTo>
                    <a:lnTo>
                      <a:pt x="172" y="48"/>
                    </a:lnTo>
                    <a:lnTo>
                      <a:pt x="168" y="52"/>
                    </a:lnTo>
                    <a:lnTo>
                      <a:pt x="166" y="56"/>
                    </a:lnTo>
                    <a:lnTo>
                      <a:pt x="162" y="61"/>
                    </a:lnTo>
                    <a:lnTo>
                      <a:pt x="160" y="65"/>
                    </a:lnTo>
                    <a:lnTo>
                      <a:pt x="158" y="70"/>
                    </a:lnTo>
                    <a:lnTo>
                      <a:pt x="158" y="75"/>
                    </a:lnTo>
                  </a:path>
                </a:pathLst>
              </a:custGeom>
              <a:solidFill>
                <a:srgbClr val="FF0000"/>
              </a:solidFill>
              <a:ln w="9525">
                <a:solidFill>
                  <a:srgbClr val="FF0000"/>
                </a:solidFill>
                <a:round/>
                <a:headEnd/>
                <a:tailEnd/>
              </a:ln>
            </p:spPr>
            <p:txBody>
              <a:bodyPr/>
              <a:lstStyle/>
              <a:p>
                <a:endParaRPr lang="de-DE"/>
              </a:p>
            </p:txBody>
          </p:sp>
          <p:sp>
            <p:nvSpPr>
              <p:cNvPr id="77846" name="Freeform 62">
                <a:extLst>
                  <a:ext uri="{FF2B5EF4-FFF2-40B4-BE49-F238E27FC236}">
                    <a16:creationId xmlns:a16="http://schemas.microsoft.com/office/drawing/2014/main" id="{39882280-7FCC-48B3-88AF-1D4B920AB28C}"/>
                  </a:ext>
                </a:extLst>
              </p:cNvPr>
              <p:cNvSpPr>
                <a:spLocks noChangeAspect="1"/>
              </p:cNvSpPr>
              <p:nvPr/>
            </p:nvSpPr>
            <p:spPr bwMode="auto">
              <a:xfrm>
                <a:off x="952" y="3213"/>
                <a:ext cx="148" cy="300"/>
              </a:xfrm>
              <a:custGeom>
                <a:avLst/>
                <a:gdLst>
                  <a:gd name="T0" fmla="*/ 4 w 166"/>
                  <a:gd name="T1" fmla="*/ 19 h 297"/>
                  <a:gd name="T2" fmla="*/ 4 w 166"/>
                  <a:gd name="T3" fmla="*/ 108 h 297"/>
                  <a:gd name="T4" fmla="*/ 4 w 166"/>
                  <a:gd name="T5" fmla="*/ 142 h 297"/>
                  <a:gd name="T6" fmla="*/ 4 w 166"/>
                  <a:gd name="T7" fmla="*/ 203 h 297"/>
                  <a:gd name="T8" fmla="*/ 4 w 166"/>
                  <a:gd name="T9" fmla="*/ 269 h 297"/>
                  <a:gd name="T10" fmla="*/ 4 w 166"/>
                  <a:gd name="T11" fmla="*/ 318 h 297"/>
                  <a:gd name="T12" fmla="*/ 4 w 166"/>
                  <a:gd name="T13" fmla="*/ 375 h 297"/>
                  <a:gd name="T14" fmla="*/ 4 w 166"/>
                  <a:gd name="T15" fmla="*/ 431 h 297"/>
                  <a:gd name="T16" fmla="*/ 4 w 166"/>
                  <a:gd name="T17" fmla="*/ 458 h 297"/>
                  <a:gd name="T18" fmla="*/ 4 w 166"/>
                  <a:gd name="T19" fmla="*/ 467 h 297"/>
                  <a:gd name="T20" fmla="*/ 4 w 166"/>
                  <a:gd name="T21" fmla="*/ 473 h 297"/>
                  <a:gd name="T22" fmla="*/ 4 w 166"/>
                  <a:gd name="T23" fmla="*/ 478 h 297"/>
                  <a:gd name="T24" fmla="*/ 4 w 166"/>
                  <a:gd name="T25" fmla="*/ 482 h 297"/>
                  <a:gd name="T26" fmla="*/ 4 w 166"/>
                  <a:gd name="T27" fmla="*/ 484 h 297"/>
                  <a:gd name="T28" fmla="*/ 4 w 166"/>
                  <a:gd name="T29" fmla="*/ 488 h 297"/>
                  <a:gd name="T30" fmla="*/ 4 w 166"/>
                  <a:gd name="T31" fmla="*/ 494 h 297"/>
                  <a:gd name="T32" fmla="*/ 4 w 166"/>
                  <a:gd name="T33" fmla="*/ 472 h 297"/>
                  <a:gd name="T34" fmla="*/ 4 w 166"/>
                  <a:gd name="T35" fmla="*/ 420 h 297"/>
                  <a:gd name="T36" fmla="*/ 4 w 166"/>
                  <a:gd name="T37" fmla="*/ 356 h 297"/>
                  <a:gd name="T38" fmla="*/ 4 w 166"/>
                  <a:gd name="T39" fmla="*/ 303 h 297"/>
                  <a:gd name="T40" fmla="*/ 4 w 166"/>
                  <a:gd name="T41" fmla="*/ 252 h 297"/>
                  <a:gd name="T42" fmla="*/ 4 w 166"/>
                  <a:gd name="T43" fmla="*/ 185 h 297"/>
                  <a:gd name="T44" fmla="*/ 4 w 166"/>
                  <a:gd name="T45" fmla="*/ 133 h 297"/>
                  <a:gd name="T46" fmla="*/ 4 w 166"/>
                  <a:gd name="T47" fmla="*/ 45 h 297"/>
                  <a:gd name="T48" fmla="*/ 0 w 166"/>
                  <a:gd name="T49" fmla="*/ 27 h 297"/>
                  <a:gd name="T50" fmla="*/ 1 w 166"/>
                  <a:gd name="T51" fmla="*/ 20 h 297"/>
                  <a:gd name="T52" fmla="*/ 3 w 166"/>
                  <a:gd name="T53" fmla="*/ 15 h 297"/>
                  <a:gd name="T54" fmla="*/ 4 w 166"/>
                  <a:gd name="T55" fmla="*/ 11 h 297"/>
                  <a:gd name="T56" fmla="*/ 4 w 166"/>
                  <a:gd name="T57" fmla="*/ 7 h 297"/>
                  <a:gd name="T58" fmla="*/ 4 w 166"/>
                  <a:gd name="T59" fmla="*/ 5 h 297"/>
                  <a:gd name="T60" fmla="*/ 4 w 166"/>
                  <a:gd name="T61" fmla="*/ 3 h 297"/>
                  <a:gd name="T62" fmla="*/ 4 w 166"/>
                  <a:gd name="T63" fmla="*/ 2 h 297"/>
                  <a:gd name="T64" fmla="*/ 4 w 166"/>
                  <a:gd name="T65" fmla="*/ 0 h 297"/>
                  <a:gd name="T66" fmla="*/ 4 w 166"/>
                  <a:gd name="T67" fmla="*/ 0 h 29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6"/>
                  <a:gd name="T103" fmla="*/ 0 h 297"/>
                  <a:gd name="T104" fmla="*/ 166 w 166"/>
                  <a:gd name="T105" fmla="*/ 297 h 29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6" h="297">
                    <a:moveTo>
                      <a:pt x="45" y="0"/>
                    </a:moveTo>
                    <a:lnTo>
                      <a:pt x="49" y="19"/>
                    </a:lnTo>
                    <a:lnTo>
                      <a:pt x="53" y="37"/>
                    </a:lnTo>
                    <a:lnTo>
                      <a:pt x="59" y="56"/>
                    </a:lnTo>
                    <a:lnTo>
                      <a:pt x="66" y="73"/>
                    </a:lnTo>
                    <a:lnTo>
                      <a:pt x="72" y="90"/>
                    </a:lnTo>
                    <a:lnTo>
                      <a:pt x="80" y="107"/>
                    </a:lnTo>
                    <a:lnTo>
                      <a:pt x="87" y="124"/>
                    </a:lnTo>
                    <a:lnTo>
                      <a:pt x="95" y="141"/>
                    </a:lnTo>
                    <a:lnTo>
                      <a:pt x="103" y="158"/>
                    </a:lnTo>
                    <a:lnTo>
                      <a:pt x="111" y="175"/>
                    </a:lnTo>
                    <a:lnTo>
                      <a:pt x="119" y="191"/>
                    </a:lnTo>
                    <a:lnTo>
                      <a:pt x="128" y="207"/>
                    </a:lnTo>
                    <a:lnTo>
                      <a:pt x="137" y="224"/>
                    </a:lnTo>
                    <a:lnTo>
                      <a:pt x="147" y="239"/>
                    </a:lnTo>
                    <a:lnTo>
                      <a:pt x="156" y="254"/>
                    </a:lnTo>
                    <a:lnTo>
                      <a:pt x="165" y="269"/>
                    </a:lnTo>
                    <a:lnTo>
                      <a:pt x="161" y="273"/>
                    </a:lnTo>
                    <a:lnTo>
                      <a:pt x="159" y="276"/>
                    </a:lnTo>
                    <a:lnTo>
                      <a:pt x="155" y="278"/>
                    </a:lnTo>
                    <a:lnTo>
                      <a:pt x="153" y="280"/>
                    </a:lnTo>
                    <a:lnTo>
                      <a:pt x="149" y="282"/>
                    </a:lnTo>
                    <a:lnTo>
                      <a:pt x="146" y="283"/>
                    </a:lnTo>
                    <a:lnTo>
                      <a:pt x="142" y="285"/>
                    </a:lnTo>
                    <a:lnTo>
                      <a:pt x="139" y="285"/>
                    </a:lnTo>
                    <a:lnTo>
                      <a:pt x="135" y="287"/>
                    </a:lnTo>
                    <a:lnTo>
                      <a:pt x="131" y="287"/>
                    </a:lnTo>
                    <a:lnTo>
                      <a:pt x="128" y="289"/>
                    </a:lnTo>
                    <a:lnTo>
                      <a:pt x="124" y="289"/>
                    </a:lnTo>
                    <a:lnTo>
                      <a:pt x="120" y="291"/>
                    </a:lnTo>
                    <a:lnTo>
                      <a:pt x="117" y="293"/>
                    </a:lnTo>
                    <a:lnTo>
                      <a:pt x="114" y="295"/>
                    </a:lnTo>
                    <a:lnTo>
                      <a:pt x="112" y="296"/>
                    </a:lnTo>
                    <a:lnTo>
                      <a:pt x="104" y="281"/>
                    </a:lnTo>
                    <a:lnTo>
                      <a:pt x="97" y="264"/>
                    </a:lnTo>
                    <a:lnTo>
                      <a:pt x="88" y="247"/>
                    </a:lnTo>
                    <a:lnTo>
                      <a:pt x="80" y="230"/>
                    </a:lnTo>
                    <a:lnTo>
                      <a:pt x="71" y="215"/>
                    </a:lnTo>
                    <a:lnTo>
                      <a:pt x="63" y="197"/>
                    </a:lnTo>
                    <a:lnTo>
                      <a:pt x="54" y="181"/>
                    </a:lnTo>
                    <a:lnTo>
                      <a:pt x="47" y="164"/>
                    </a:lnTo>
                    <a:lnTo>
                      <a:pt x="38" y="148"/>
                    </a:lnTo>
                    <a:lnTo>
                      <a:pt x="30" y="131"/>
                    </a:lnTo>
                    <a:lnTo>
                      <a:pt x="23" y="115"/>
                    </a:lnTo>
                    <a:lnTo>
                      <a:pt x="18" y="98"/>
                    </a:lnTo>
                    <a:lnTo>
                      <a:pt x="12" y="81"/>
                    </a:lnTo>
                    <a:lnTo>
                      <a:pt x="9" y="63"/>
                    </a:lnTo>
                    <a:lnTo>
                      <a:pt x="5" y="45"/>
                    </a:lnTo>
                    <a:lnTo>
                      <a:pt x="5" y="27"/>
                    </a:lnTo>
                    <a:lnTo>
                      <a:pt x="0" y="27"/>
                    </a:lnTo>
                    <a:lnTo>
                      <a:pt x="0" y="24"/>
                    </a:lnTo>
                    <a:lnTo>
                      <a:pt x="1" y="20"/>
                    </a:lnTo>
                    <a:lnTo>
                      <a:pt x="2" y="19"/>
                    </a:lnTo>
                    <a:lnTo>
                      <a:pt x="3" y="15"/>
                    </a:lnTo>
                    <a:lnTo>
                      <a:pt x="5" y="13"/>
                    </a:lnTo>
                    <a:lnTo>
                      <a:pt x="9" y="11"/>
                    </a:lnTo>
                    <a:lnTo>
                      <a:pt x="12" y="9"/>
                    </a:lnTo>
                    <a:lnTo>
                      <a:pt x="16" y="7"/>
                    </a:lnTo>
                    <a:lnTo>
                      <a:pt x="19" y="7"/>
                    </a:lnTo>
                    <a:lnTo>
                      <a:pt x="23" y="5"/>
                    </a:lnTo>
                    <a:lnTo>
                      <a:pt x="27" y="5"/>
                    </a:lnTo>
                    <a:lnTo>
                      <a:pt x="30" y="3"/>
                    </a:lnTo>
                    <a:lnTo>
                      <a:pt x="33" y="3"/>
                    </a:lnTo>
                    <a:lnTo>
                      <a:pt x="37" y="2"/>
                    </a:lnTo>
                    <a:lnTo>
                      <a:pt x="41" y="2"/>
                    </a:lnTo>
                    <a:lnTo>
                      <a:pt x="45" y="0"/>
                    </a:lnTo>
                  </a:path>
                </a:pathLst>
              </a:custGeom>
              <a:solidFill>
                <a:srgbClr val="FF0000"/>
              </a:solidFill>
              <a:ln w="9525">
                <a:solidFill>
                  <a:srgbClr val="FF0000"/>
                </a:solidFill>
                <a:round/>
                <a:headEnd/>
                <a:tailEnd/>
              </a:ln>
            </p:spPr>
            <p:txBody>
              <a:bodyPr/>
              <a:lstStyle/>
              <a:p>
                <a:endParaRPr lang="de-DE"/>
              </a:p>
            </p:txBody>
          </p:sp>
          <p:sp>
            <p:nvSpPr>
              <p:cNvPr id="77847" name="Freeform 63">
                <a:extLst>
                  <a:ext uri="{FF2B5EF4-FFF2-40B4-BE49-F238E27FC236}">
                    <a16:creationId xmlns:a16="http://schemas.microsoft.com/office/drawing/2014/main" id="{3AB1FA03-C240-44E9-A77C-090A9FF3ACCE}"/>
                  </a:ext>
                </a:extLst>
              </p:cNvPr>
              <p:cNvSpPr>
                <a:spLocks noChangeAspect="1"/>
              </p:cNvSpPr>
              <p:nvPr/>
            </p:nvSpPr>
            <p:spPr bwMode="auto">
              <a:xfrm>
                <a:off x="727" y="3561"/>
                <a:ext cx="342" cy="124"/>
              </a:xfrm>
              <a:custGeom>
                <a:avLst/>
                <a:gdLst>
                  <a:gd name="T0" fmla="*/ 4 w 383"/>
                  <a:gd name="T1" fmla="*/ 4 h 123"/>
                  <a:gd name="T2" fmla="*/ 4 w 383"/>
                  <a:gd name="T3" fmla="*/ 11 h 123"/>
                  <a:gd name="T4" fmla="*/ 4 w 383"/>
                  <a:gd name="T5" fmla="*/ 17 h 123"/>
                  <a:gd name="T6" fmla="*/ 4 w 383"/>
                  <a:gd name="T7" fmla="*/ 25 h 123"/>
                  <a:gd name="T8" fmla="*/ 4 w 383"/>
                  <a:gd name="T9" fmla="*/ 33 h 123"/>
                  <a:gd name="T10" fmla="*/ 4 w 383"/>
                  <a:gd name="T11" fmla="*/ 41 h 123"/>
                  <a:gd name="T12" fmla="*/ 4 w 383"/>
                  <a:gd name="T13" fmla="*/ 48 h 123"/>
                  <a:gd name="T14" fmla="*/ 4 w 383"/>
                  <a:gd name="T15" fmla="*/ 55 h 123"/>
                  <a:gd name="T16" fmla="*/ 4 w 383"/>
                  <a:gd name="T17" fmla="*/ 125 h 123"/>
                  <a:gd name="T18" fmla="*/ 4 w 383"/>
                  <a:gd name="T19" fmla="*/ 144 h 123"/>
                  <a:gd name="T20" fmla="*/ 4 w 383"/>
                  <a:gd name="T21" fmla="*/ 151 h 123"/>
                  <a:gd name="T22" fmla="*/ 4 w 383"/>
                  <a:gd name="T23" fmla="*/ 148 h 123"/>
                  <a:gd name="T24" fmla="*/ 4 w 383"/>
                  <a:gd name="T25" fmla="*/ 138 h 123"/>
                  <a:gd name="T26" fmla="*/ 4 w 383"/>
                  <a:gd name="T27" fmla="*/ 122 h 123"/>
                  <a:gd name="T28" fmla="*/ 4 w 383"/>
                  <a:gd name="T29" fmla="*/ 53 h 123"/>
                  <a:gd name="T30" fmla="*/ 4 w 383"/>
                  <a:gd name="T31" fmla="*/ 35 h 123"/>
                  <a:gd name="T32" fmla="*/ 4 w 383"/>
                  <a:gd name="T33" fmla="*/ 30 h 123"/>
                  <a:gd name="T34" fmla="*/ 4 w 383"/>
                  <a:gd name="T35" fmla="*/ 36 h 123"/>
                  <a:gd name="T36" fmla="*/ 4 w 383"/>
                  <a:gd name="T37" fmla="*/ 40 h 123"/>
                  <a:gd name="T38" fmla="*/ 4 w 383"/>
                  <a:gd name="T39" fmla="*/ 44 h 123"/>
                  <a:gd name="T40" fmla="*/ 4 w 383"/>
                  <a:gd name="T41" fmla="*/ 47 h 123"/>
                  <a:gd name="T42" fmla="*/ 4 w 383"/>
                  <a:gd name="T43" fmla="*/ 51 h 123"/>
                  <a:gd name="T44" fmla="*/ 4 w 383"/>
                  <a:gd name="T45" fmla="*/ 53 h 123"/>
                  <a:gd name="T46" fmla="*/ 4 w 383"/>
                  <a:gd name="T47" fmla="*/ 56 h 123"/>
                  <a:gd name="T48" fmla="*/ 4 w 383"/>
                  <a:gd name="T49" fmla="*/ 115 h 123"/>
                  <a:gd name="T50" fmla="*/ 4 w 383"/>
                  <a:gd name="T51" fmla="*/ 128 h 123"/>
                  <a:gd name="T52" fmla="*/ 4 w 383"/>
                  <a:gd name="T53" fmla="*/ 141 h 123"/>
                  <a:gd name="T54" fmla="*/ 4 w 383"/>
                  <a:gd name="T55" fmla="*/ 153 h 123"/>
                  <a:gd name="T56" fmla="*/ 4 w 383"/>
                  <a:gd name="T57" fmla="*/ 164 h 123"/>
                  <a:gd name="T58" fmla="*/ 4 w 383"/>
                  <a:gd name="T59" fmla="*/ 172 h 123"/>
                  <a:gd name="T60" fmla="*/ 4 w 383"/>
                  <a:gd name="T61" fmla="*/ 174 h 123"/>
                  <a:gd name="T62" fmla="*/ 4 w 383"/>
                  <a:gd name="T63" fmla="*/ 169 h 123"/>
                  <a:gd name="T64" fmla="*/ 4 w 383"/>
                  <a:gd name="T65" fmla="*/ 162 h 123"/>
                  <a:gd name="T66" fmla="*/ 4 w 383"/>
                  <a:gd name="T67" fmla="*/ 158 h 123"/>
                  <a:gd name="T68" fmla="*/ 4 w 383"/>
                  <a:gd name="T69" fmla="*/ 151 h 123"/>
                  <a:gd name="T70" fmla="*/ 4 w 383"/>
                  <a:gd name="T71" fmla="*/ 144 h 123"/>
                  <a:gd name="T72" fmla="*/ 4 w 383"/>
                  <a:gd name="T73" fmla="*/ 136 h 123"/>
                  <a:gd name="T74" fmla="*/ 4 w 383"/>
                  <a:gd name="T75" fmla="*/ 128 h 123"/>
                  <a:gd name="T76" fmla="*/ 3 w 383"/>
                  <a:gd name="T77" fmla="*/ 117 h 123"/>
                  <a:gd name="T78" fmla="*/ 0 w 383"/>
                  <a:gd name="T79" fmla="*/ 54 h 123"/>
                  <a:gd name="T80" fmla="*/ 0 w 383"/>
                  <a:gd name="T81" fmla="*/ 43 h 123"/>
                  <a:gd name="T82" fmla="*/ 1 w 383"/>
                  <a:gd name="T83" fmla="*/ 34 h 123"/>
                  <a:gd name="T84" fmla="*/ 4 w 383"/>
                  <a:gd name="T85" fmla="*/ 25 h 123"/>
                  <a:gd name="T86" fmla="*/ 4 w 383"/>
                  <a:gd name="T87" fmla="*/ 18 h 123"/>
                  <a:gd name="T88" fmla="*/ 4 w 383"/>
                  <a:gd name="T89" fmla="*/ 13 h 123"/>
                  <a:gd name="T90" fmla="*/ 4 w 383"/>
                  <a:gd name="T91" fmla="*/ 8 h 123"/>
                  <a:gd name="T92" fmla="*/ 4 w 383"/>
                  <a:gd name="T93" fmla="*/ 5 h 123"/>
                  <a:gd name="T94" fmla="*/ 4 w 383"/>
                  <a:gd name="T95" fmla="*/ 2 h 123"/>
                  <a:gd name="T96" fmla="*/ 4 w 383"/>
                  <a:gd name="T97" fmla="*/ 0 h 12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83"/>
                  <a:gd name="T148" fmla="*/ 0 h 123"/>
                  <a:gd name="T149" fmla="*/ 383 w 383"/>
                  <a:gd name="T150" fmla="*/ 123 h 12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83" h="123">
                    <a:moveTo>
                      <a:pt x="57" y="0"/>
                    </a:moveTo>
                    <a:lnTo>
                      <a:pt x="55" y="4"/>
                    </a:lnTo>
                    <a:lnTo>
                      <a:pt x="53" y="7"/>
                    </a:lnTo>
                    <a:lnTo>
                      <a:pt x="51" y="11"/>
                    </a:lnTo>
                    <a:lnTo>
                      <a:pt x="50" y="13"/>
                    </a:lnTo>
                    <a:lnTo>
                      <a:pt x="48" y="17"/>
                    </a:lnTo>
                    <a:lnTo>
                      <a:pt x="48" y="21"/>
                    </a:lnTo>
                    <a:lnTo>
                      <a:pt x="48" y="25"/>
                    </a:lnTo>
                    <a:lnTo>
                      <a:pt x="48" y="28"/>
                    </a:lnTo>
                    <a:lnTo>
                      <a:pt x="48" y="33"/>
                    </a:lnTo>
                    <a:lnTo>
                      <a:pt x="48" y="37"/>
                    </a:lnTo>
                    <a:lnTo>
                      <a:pt x="48" y="41"/>
                    </a:lnTo>
                    <a:lnTo>
                      <a:pt x="50" y="45"/>
                    </a:lnTo>
                    <a:lnTo>
                      <a:pt x="51" y="48"/>
                    </a:lnTo>
                    <a:lnTo>
                      <a:pt x="53" y="51"/>
                    </a:lnTo>
                    <a:lnTo>
                      <a:pt x="55" y="55"/>
                    </a:lnTo>
                    <a:lnTo>
                      <a:pt x="57" y="56"/>
                    </a:lnTo>
                    <a:lnTo>
                      <a:pt x="74" y="73"/>
                    </a:lnTo>
                    <a:lnTo>
                      <a:pt x="93" y="84"/>
                    </a:lnTo>
                    <a:lnTo>
                      <a:pt x="112" y="92"/>
                    </a:lnTo>
                    <a:lnTo>
                      <a:pt x="133" y="96"/>
                    </a:lnTo>
                    <a:lnTo>
                      <a:pt x="153" y="99"/>
                    </a:lnTo>
                    <a:lnTo>
                      <a:pt x="175" y="98"/>
                    </a:lnTo>
                    <a:lnTo>
                      <a:pt x="195" y="96"/>
                    </a:lnTo>
                    <a:lnTo>
                      <a:pt x="217" y="91"/>
                    </a:lnTo>
                    <a:lnTo>
                      <a:pt x="238" y="86"/>
                    </a:lnTo>
                    <a:lnTo>
                      <a:pt x="260" y="78"/>
                    </a:lnTo>
                    <a:lnTo>
                      <a:pt x="281" y="70"/>
                    </a:lnTo>
                    <a:lnTo>
                      <a:pt x="302" y="61"/>
                    </a:lnTo>
                    <a:lnTo>
                      <a:pt x="322" y="53"/>
                    </a:lnTo>
                    <a:lnTo>
                      <a:pt x="342" y="43"/>
                    </a:lnTo>
                    <a:lnTo>
                      <a:pt x="361" y="35"/>
                    </a:lnTo>
                    <a:lnTo>
                      <a:pt x="380" y="27"/>
                    </a:lnTo>
                    <a:lnTo>
                      <a:pt x="380" y="30"/>
                    </a:lnTo>
                    <a:lnTo>
                      <a:pt x="382" y="33"/>
                    </a:lnTo>
                    <a:lnTo>
                      <a:pt x="382" y="36"/>
                    </a:lnTo>
                    <a:lnTo>
                      <a:pt x="382" y="38"/>
                    </a:lnTo>
                    <a:lnTo>
                      <a:pt x="380" y="40"/>
                    </a:lnTo>
                    <a:lnTo>
                      <a:pt x="378" y="42"/>
                    </a:lnTo>
                    <a:lnTo>
                      <a:pt x="375" y="44"/>
                    </a:lnTo>
                    <a:lnTo>
                      <a:pt x="373" y="45"/>
                    </a:lnTo>
                    <a:lnTo>
                      <a:pt x="370" y="47"/>
                    </a:lnTo>
                    <a:lnTo>
                      <a:pt x="367" y="49"/>
                    </a:lnTo>
                    <a:lnTo>
                      <a:pt x="363" y="51"/>
                    </a:lnTo>
                    <a:lnTo>
                      <a:pt x="361" y="51"/>
                    </a:lnTo>
                    <a:lnTo>
                      <a:pt x="357" y="53"/>
                    </a:lnTo>
                    <a:lnTo>
                      <a:pt x="355" y="55"/>
                    </a:lnTo>
                    <a:lnTo>
                      <a:pt x="352" y="56"/>
                    </a:lnTo>
                    <a:lnTo>
                      <a:pt x="351" y="56"/>
                    </a:lnTo>
                    <a:lnTo>
                      <a:pt x="332" y="63"/>
                    </a:lnTo>
                    <a:lnTo>
                      <a:pt x="313" y="68"/>
                    </a:lnTo>
                    <a:lnTo>
                      <a:pt x="294" y="76"/>
                    </a:lnTo>
                    <a:lnTo>
                      <a:pt x="277" y="81"/>
                    </a:lnTo>
                    <a:lnTo>
                      <a:pt x="258" y="89"/>
                    </a:lnTo>
                    <a:lnTo>
                      <a:pt x="239" y="95"/>
                    </a:lnTo>
                    <a:lnTo>
                      <a:pt x="221" y="101"/>
                    </a:lnTo>
                    <a:lnTo>
                      <a:pt x="203" y="106"/>
                    </a:lnTo>
                    <a:lnTo>
                      <a:pt x="183" y="112"/>
                    </a:lnTo>
                    <a:lnTo>
                      <a:pt x="165" y="116"/>
                    </a:lnTo>
                    <a:lnTo>
                      <a:pt x="145" y="120"/>
                    </a:lnTo>
                    <a:lnTo>
                      <a:pt x="126" y="121"/>
                    </a:lnTo>
                    <a:lnTo>
                      <a:pt x="106" y="122"/>
                    </a:lnTo>
                    <a:lnTo>
                      <a:pt x="87" y="121"/>
                    </a:lnTo>
                    <a:lnTo>
                      <a:pt x="66" y="117"/>
                    </a:lnTo>
                    <a:lnTo>
                      <a:pt x="46" y="112"/>
                    </a:lnTo>
                    <a:lnTo>
                      <a:pt x="40" y="110"/>
                    </a:lnTo>
                    <a:lnTo>
                      <a:pt x="36" y="108"/>
                    </a:lnTo>
                    <a:lnTo>
                      <a:pt x="31" y="106"/>
                    </a:lnTo>
                    <a:lnTo>
                      <a:pt x="28" y="103"/>
                    </a:lnTo>
                    <a:lnTo>
                      <a:pt x="24" y="99"/>
                    </a:lnTo>
                    <a:lnTo>
                      <a:pt x="20" y="96"/>
                    </a:lnTo>
                    <a:lnTo>
                      <a:pt x="17" y="92"/>
                    </a:lnTo>
                    <a:lnTo>
                      <a:pt x="15" y="87"/>
                    </a:lnTo>
                    <a:lnTo>
                      <a:pt x="11" y="84"/>
                    </a:lnTo>
                    <a:lnTo>
                      <a:pt x="9" y="79"/>
                    </a:lnTo>
                    <a:lnTo>
                      <a:pt x="7" y="76"/>
                    </a:lnTo>
                    <a:lnTo>
                      <a:pt x="5" y="70"/>
                    </a:lnTo>
                    <a:lnTo>
                      <a:pt x="3" y="65"/>
                    </a:lnTo>
                    <a:lnTo>
                      <a:pt x="2" y="59"/>
                    </a:lnTo>
                    <a:lnTo>
                      <a:pt x="0" y="54"/>
                    </a:lnTo>
                    <a:lnTo>
                      <a:pt x="0" y="48"/>
                    </a:lnTo>
                    <a:lnTo>
                      <a:pt x="0" y="43"/>
                    </a:lnTo>
                    <a:lnTo>
                      <a:pt x="0" y="38"/>
                    </a:lnTo>
                    <a:lnTo>
                      <a:pt x="1" y="34"/>
                    </a:lnTo>
                    <a:lnTo>
                      <a:pt x="3" y="28"/>
                    </a:lnTo>
                    <a:lnTo>
                      <a:pt x="6" y="25"/>
                    </a:lnTo>
                    <a:lnTo>
                      <a:pt x="10" y="21"/>
                    </a:lnTo>
                    <a:lnTo>
                      <a:pt x="13" y="18"/>
                    </a:lnTo>
                    <a:lnTo>
                      <a:pt x="18" y="15"/>
                    </a:lnTo>
                    <a:lnTo>
                      <a:pt x="21" y="13"/>
                    </a:lnTo>
                    <a:lnTo>
                      <a:pt x="27" y="10"/>
                    </a:lnTo>
                    <a:lnTo>
                      <a:pt x="31" y="8"/>
                    </a:lnTo>
                    <a:lnTo>
                      <a:pt x="37" y="6"/>
                    </a:lnTo>
                    <a:lnTo>
                      <a:pt x="41" y="5"/>
                    </a:lnTo>
                    <a:lnTo>
                      <a:pt x="47" y="3"/>
                    </a:lnTo>
                    <a:lnTo>
                      <a:pt x="51" y="2"/>
                    </a:lnTo>
                    <a:lnTo>
                      <a:pt x="57" y="0"/>
                    </a:lnTo>
                  </a:path>
                </a:pathLst>
              </a:custGeom>
              <a:solidFill>
                <a:srgbClr val="FF0000"/>
              </a:solidFill>
              <a:ln w="9525">
                <a:solidFill>
                  <a:srgbClr val="FF0000"/>
                </a:solidFill>
                <a:round/>
                <a:headEnd/>
                <a:tailEnd/>
              </a:ln>
            </p:spPr>
            <p:txBody>
              <a:bodyPr/>
              <a:lstStyle/>
              <a:p>
                <a:endParaRPr lang="de-DE"/>
              </a:p>
            </p:txBody>
          </p:sp>
        </p:grpSp>
        <p:grpSp>
          <p:nvGrpSpPr>
            <p:cNvPr id="77836" name="Group 64">
              <a:extLst>
                <a:ext uri="{FF2B5EF4-FFF2-40B4-BE49-F238E27FC236}">
                  <a16:creationId xmlns:a16="http://schemas.microsoft.com/office/drawing/2014/main" id="{6696819C-E7DD-4343-82B7-EF7B3CEA4431}"/>
                </a:ext>
              </a:extLst>
            </p:cNvPr>
            <p:cNvGrpSpPr>
              <a:grpSpLocks/>
            </p:cNvGrpSpPr>
            <p:nvPr/>
          </p:nvGrpSpPr>
          <p:grpSpPr bwMode="auto">
            <a:xfrm>
              <a:off x="593" y="2757"/>
              <a:ext cx="711" cy="302"/>
              <a:chOff x="593" y="2757"/>
              <a:chExt cx="711" cy="302"/>
            </a:xfrm>
          </p:grpSpPr>
          <p:sp>
            <p:nvSpPr>
              <p:cNvPr id="77837" name="Freeform 65">
                <a:extLst>
                  <a:ext uri="{FF2B5EF4-FFF2-40B4-BE49-F238E27FC236}">
                    <a16:creationId xmlns:a16="http://schemas.microsoft.com/office/drawing/2014/main" id="{AABB1FA8-32C6-463D-AD70-1CDD3E3C73F6}"/>
                  </a:ext>
                </a:extLst>
              </p:cNvPr>
              <p:cNvSpPr>
                <a:spLocks noChangeAspect="1"/>
              </p:cNvSpPr>
              <p:nvPr/>
            </p:nvSpPr>
            <p:spPr bwMode="auto">
              <a:xfrm>
                <a:off x="923" y="2762"/>
                <a:ext cx="49" cy="139"/>
              </a:xfrm>
              <a:custGeom>
                <a:avLst/>
                <a:gdLst>
                  <a:gd name="T0" fmla="*/ 3 w 58"/>
                  <a:gd name="T1" fmla="*/ 36 h 138"/>
                  <a:gd name="T2" fmla="*/ 3 w 58"/>
                  <a:gd name="T3" fmla="*/ 55 h 138"/>
                  <a:gd name="T4" fmla="*/ 3 w 58"/>
                  <a:gd name="T5" fmla="*/ 125 h 138"/>
                  <a:gd name="T6" fmla="*/ 3 w 58"/>
                  <a:gd name="T7" fmla="*/ 143 h 138"/>
                  <a:gd name="T8" fmla="*/ 3 w 58"/>
                  <a:gd name="T9" fmla="*/ 154 h 138"/>
                  <a:gd name="T10" fmla="*/ 3 w 58"/>
                  <a:gd name="T11" fmla="*/ 159 h 138"/>
                  <a:gd name="T12" fmla="*/ 3 w 58"/>
                  <a:gd name="T13" fmla="*/ 161 h 138"/>
                  <a:gd name="T14" fmla="*/ 3 w 58"/>
                  <a:gd name="T15" fmla="*/ 164 h 138"/>
                  <a:gd name="T16" fmla="*/ 3 w 58"/>
                  <a:gd name="T17" fmla="*/ 169 h 138"/>
                  <a:gd name="T18" fmla="*/ 3 w 58"/>
                  <a:gd name="T19" fmla="*/ 175 h 138"/>
                  <a:gd name="T20" fmla="*/ 3 w 58"/>
                  <a:gd name="T21" fmla="*/ 186 h 138"/>
                  <a:gd name="T22" fmla="*/ 3 w 58"/>
                  <a:gd name="T23" fmla="*/ 189 h 138"/>
                  <a:gd name="T24" fmla="*/ 3 w 58"/>
                  <a:gd name="T25" fmla="*/ 187 h 138"/>
                  <a:gd name="T26" fmla="*/ 3 w 58"/>
                  <a:gd name="T27" fmla="*/ 182 h 138"/>
                  <a:gd name="T28" fmla="*/ 3 w 58"/>
                  <a:gd name="T29" fmla="*/ 179 h 138"/>
                  <a:gd name="T30" fmla="*/ 3 w 58"/>
                  <a:gd name="T31" fmla="*/ 175 h 138"/>
                  <a:gd name="T32" fmla="*/ 3 w 58"/>
                  <a:gd name="T33" fmla="*/ 171 h 138"/>
                  <a:gd name="T34" fmla="*/ 3 w 58"/>
                  <a:gd name="T35" fmla="*/ 160 h 138"/>
                  <a:gd name="T36" fmla="*/ 2 w 58"/>
                  <a:gd name="T37" fmla="*/ 149 h 138"/>
                  <a:gd name="T38" fmla="*/ 0 w 58"/>
                  <a:gd name="T39" fmla="*/ 140 h 138"/>
                  <a:gd name="T40" fmla="*/ 1 w 58"/>
                  <a:gd name="T41" fmla="*/ 132 h 138"/>
                  <a:gd name="T42" fmla="*/ 3 w 58"/>
                  <a:gd name="T43" fmla="*/ 121 h 138"/>
                  <a:gd name="T44" fmla="*/ 3 w 58"/>
                  <a:gd name="T45" fmla="*/ 58 h 138"/>
                  <a:gd name="T46" fmla="*/ 3 w 58"/>
                  <a:gd name="T47" fmla="*/ 47 h 138"/>
                  <a:gd name="T48" fmla="*/ 3 w 58"/>
                  <a:gd name="T49" fmla="*/ 37 h 138"/>
                  <a:gd name="T50" fmla="*/ 3 w 58"/>
                  <a:gd name="T51" fmla="*/ 26 h 138"/>
                  <a:gd name="T52" fmla="*/ 3 w 58"/>
                  <a:gd name="T53" fmla="*/ 19 h 138"/>
                  <a:gd name="T54" fmla="*/ 3 w 58"/>
                  <a:gd name="T55" fmla="*/ 15 h 138"/>
                  <a:gd name="T56" fmla="*/ 3 w 58"/>
                  <a:gd name="T57" fmla="*/ 16 h 138"/>
                  <a:gd name="T58" fmla="*/ 3 w 58"/>
                  <a:gd name="T59" fmla="*/ 17 h 138"/>
                  <a:gd name="T60" fmla="*/ 3 w 58"/>
                  <a:gd name="T61" fmla="*/ 21 h 138"/>
                  <a:gd name="T62" fmla="*/ 3 w 58"/>
                  <a:gd name="T63" fmla="*/ 22 h 138"/>
                  <a:gd name="T64" fmla="*/ 3 w 58"/>
                  <a:gd name="T65" fmla="*/ 22 h 138"/>
                  <a:gd name="T66" fmla="*/ 3 w 58"/>
                  <a:gd name="T67" fmla="*/ 19 h 138"/>
                  <a:gd name="T68" fmla="*/ 3 w 58"/>
                  <a:gd name="T69" fmla="*/ 13 h 138"/>
                  <a:gd name="T70" fmla="*/ 3 w 58"/>
                  <a:gd name="T71" fmla="*/ 8 h 138"/>
                  <a:gd name="T72" fmla="*/ 3 w 58"/>
                  <a:gd name="T73" fmla="*/ 4 h 138"/>
                  <a:gd name="T74" fmla="*/ 3 w 58"/>
                  <a:gd name="T75" fmla="*/ 0 h 138"/>
                  <a:gd name="T76" fmla="*/ 3 w 58"/>
                  <a:gd name="T77" fmla="*/ 4 h 138"/>
                  <a:gd name="T78" fmla="*/ 3 w 58"/>
                  <a:gd name="T79" fmla="*/ 7 h 138"/>
                  <a:gd name="T80" fmla="*/ 3 w 58"/>
                  <a:gd name="T81" fmla="*/ 11 h 138"/>
                  <a:gd name="T82" fmla="*/ 3 w 58"/>
                  <a:gd name="T83" fmla="*/ 16 h 138"/>
                  <a:gd name="T84" fmla="*/ 3 w 58"/>
                  <a:gd name="T85" fmla="*/ 24 h 138"/>
                  <a:gd name="T86" fmla="*/ 3 w 58"/>
                  <a:gd name="T87" fmla="*/ 25 h 13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8"/>
                  <a:gd name="T133" fmla="*/ 0 h 138"/>
                  <a:gd name="T134" fmla="*/ 58 w 58"/>
                  <a:gd name="T135" fmla="*/ 138 h 13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8" h="138">
                    <a:moveTo>
                      <a:pt x="48" y="25"/>
                    </a:moveTo>
                    <a:lnTo>
                      <a:pt x="48" y="31"/>
                    </a:lnTo>
                    <a:lnTo>
                      <a:pt x="48" y="36"/>
                    </a:lnTo>
                    <a:lnTo>
                      <a:pt x="47" y="42"/>
                    </a:lnTo>
                    <a:lnTo>
                      <a:pt x="47" y="48"/>
                    </a:lnTo>
                    <a:lnTo>
                      <a:pt x="45" y="55"/>
                    </a:lnTo>
                    <a:lnTo>
                      <a:pt x="45" y="61"/>
                    </a:lnTo>
                    <a:lnTo>
                      <a:pt x="44" y="67"/>
                    </a:lnTo>
                    <a:lnTo>
                      <a:pt x="44" y="73"/>
                    </a:lnTo>
                    <a:lnTo>
                      <a:pt x="43" y="79"/>
                    </a:lnTo>
                    <a:lnTo>
                      <a:pt x="43" y="85"/>
                    </a:lnTo>
                    <a:lnTo>
                      <a:pt x="43" y="91"/>
                    </a:lnTo>
                    <a:lnTo>
                      <a:pt x="44" y="95"/>
                    </a:lnTo>
                    <a:lnTo>
                      <a:pt x="46" y="99"/>
                    </a:lnTo>
                    <a:lnTo>
                      <a:pt x="48" y="102"/>
                    </a:lnTo>
                    <a:lnTo>
                      <a:pt x="52" y="104"/>
                    </a:lnTo>
                    <a:lnTo>
                      <a:pt x="57" y="105"/>
                    </a:lnTo>
                    <a:lnTo>
                      <a:pt x="57" y="107"/>
                    </a:lnTo>
                    <a:lnTo>
                      <a:pt x="53" y="109"/>
                    </a:lnTo>
                    <a:lnTo>
                      <a:pt x="51" y="109"/>
                    </a:lnTo>
                    <a:lnTo>
                      <a:pt x="49" y="109"/>
                    </a:lnTo>
                    <a:lnTo>
                      <a:pt x="47" y="109"/>
                    </a:lnTo>
                    <a:lnTo>
                      <a:pt x="43" y="111"/>
                    </a:lnTo>
                    <a:lnTo>
                      <a:pt x="42" y="112"/>
                    </a:lnTo>
                    <a:lnTo>
                      <a:pt x="40" y="113"/>
                    </a:lnTo>
                    <a:lnTo>
                      <a:pt x="38" y="114"/>
                    </a:lnTo>
                    <a:lnTo>
                      <a:pt x="34" y="117"/>
                    </a:lnTo>
                    <a:lnTo>
                      <a:pt x="33" y="119"/>
                    </a:lnTo>
                    <a:lnTo>
                      <a:pt x="31" y="122"/>
                    </a:lnTo>
                    <a:lnTo>
                      <a:pt x="29" y="123"/>
                    </a:lnTo>
                    <a:lnTo>
                      <a:pt x="27" y="127"/>
                    </a:lnTo>
                    <a:lnTo>
                      <a:pt x="25" y="130"/>
                    </a:lnTo>
                    <a:lnTo>
                      <a:pt x="23" y="134"/>
                    </a:lnTo>
                    <a:lnTo>
                      <a:pt x="23" y="137"/>
                    </a:lnTo>
                    <a:lnTo>
                      <a:pt x="21" y="137"/>
                    </a:lnTo>
                    <a:lnTo>
                      <a:pt x="19" y="137"/>
                    </a:lnTo>
                    <a:lnTo>
                      <a:pt x="17" y="137"/>
                    </a:lnTo>
                    <a:lnTo>
                      <a:pt x="17" y="135"/>
                    </a:lnTo>
                    <a:lnTo>
                      <a:pt x="15" y="135"/>
                    </a:lnTo>
                    <a:lnTo>
                      <a:pt x="14" y="133"/>
                    </a:lnTo>
                    <a:lnTo>
                      <a:pt x="12" y="132"/>
                    </a:lnTo>
                    <a:lnTo>
                      <a:pt x="12" y="130"/>
                    </a:lnTo>
                    <a:lnTo>
                      <a:pt x="10" y="130"/>
                    </a:lnTo>
                    <a:lnTo>
                      <a:pt x="9" y="128"/>
                    </a:lnTo>
                    <a:lnTo>
                      <a:pt x="7" y="127"/>
                    </a:lnTo>
                    <a:lnTo>
                      <a:pt x="7" y="125"/>
                    </a:lnTo>
                    <a:lnTo>
                      <a:pt x="5" y="125"/>
                    </a:lnTo>
                    <a:lnTo>
                      <a:pt x="5" y="123"/>
                    </a:lnTo>
                    <a:lnTo>
                      <a:pt x="3" y="123"/>
                    </a:lnTo>
                    <a:lnTo>
                      <a:pt x="3" y="121"/>
                    </a:lnTo>
                    <a:lnTo>
                      <a:pt x="3" y="119"/>
                    </a:lnTo>
                    <a:lnTo>
                      <a:pt x="4" y="115"/>
                    </a:lnTo>
                    <a:lnTo>
                      <a:pt x="4" y="112"/>
                    </a:lnTo>
                    <a:lnTo>
                      <a:pt x="4" y="108"/>
                    </a:lnTo>
                    <a:lnTo>
                      <a:pt x="2" y="105"/>
                    </a:lnTo>
                    <a:lnTo>
                      <a:pt x="2" y="101"/>
                    </a:lnTo>
                    <a:lnTo>
                      <a:pt x="2" y="97"/>
                    </a:lnTo>
                    <a:lnTo>
                      <a:pt x="2" y="93"/>
                    </a:lnTo>
                    <a:lnTo>
                      <a:pt x="0" y="92"/>
                    </a:lnTo>
                    <a:lnTo>
                      <a:pt x="0" y="88"/>
                    </a:lnTo>
                    <a:lnTo>
                      <a:pt x="0" y="85"/>
                    </a:lnTo>
                    <a:lnTo>
                      <a:pt x="1" y="82"/>
                    </a:lnTo>
                    <a:lnTo>
                      <a:pt x="1" y="80"/>
                    </a:lnTo>
                    <a:lnTo>
                      <a:pt x="2" y="76"/>
                    </a:lnTo>
                    <a:lnTo>
                      <a:pt x="4" y="72"/>
                    </a:lnTo>
                    <a:lnTo>
                      <a:pt x="6" y="69"/>
                    </a:lnTo>
                    <a:lnTo>
                      <a:pt x="4" y="65"/>
                    </a:lnTo>
                    <a:lnTo>
                      <a:pt x="4" y="62"/>
                    </a:lnTo>
                    <a:lnTo>
                      <a:pt x="4" y="58"/>
                    </a:lnTo>
                    <a:lnTo>
                      <a:pt x="4" y="54"/>
                    </a:lnTo>
                    <a:lnTo>
                      <a:pt x="4" y="51"/>
                    </a:lnTo>
                    <a:lnTo>
                      <a:pt x="5" y="47"/>
                    </a:lnTo>
                    <a:lnTo>
                      <a:pt x="5" y="43"/>
                    </a:lnTo>
                    <a:lnTo>
                      <a:pt x="7" y="39"/>
                    </a:lnTo>
                    <a:lnTo>
                      <a:pt x="7" y="37"/>
                    </a:lnTo>
                    <a:lnTo>
                      <a:pt x="8" y="34"/>
                    </a:lnTo>
                    <a:lnTo>
                      <a:pt x="9" y="30"/>
                    </a:lnTo>
                    <a:lnTo>
                      <a:pt x="11" y="26"/>
                    </a:lnTo>
                    <a:lnTo>
                      <a:pt x="11" y="24"/>
                    </a:lnTo>
                    <a:lnTo>
                      <a:pt x="13" y="21"/>
                    </a:lnTo>
                    <a:lnTo>
                      <a:pt x="14" y="19"/>
                    </a:lnTo>
                    <a:lnTo>
                      <a:pt x="16" y="15"/>
                    </a:lnTo>
                    <a:lnTo>
                      <a:pt x="18" y="15"/>
                    </a:lnTo>
                    <a:lnTo>
                      <a:pt x="18" y="16"/>
                    </a:lnTo>
                    <a:lnTo>
                      <a:pt x="19" y="16"/>
                    </a:lnTo>
                    <a:lnTo>
                      <a:pt x="19" y="17"/>
                    </a:lnTo>
                    <a:lnTo>
                      <a:pt x="21" y="17"/>
                    </a:lnTo>
                    <a:lnTo>
                      <a:pt x="21" y="19"/>
                    </a:lnTo>
                    <a:lnTo>
                      <a:pt x="21" y="21"/>
                    </a:lnTo>
                    <a:lnTo>
                      <a:pt x="22" y="21"/>
                    </a:lnTo>
                    <a:lnTo>
                      <a:pt x="22" y="22"/>
                    </a:lnTo>
                    <a:lnTo>
                      <a:pt x="23" y="22"/>
                    </a:lnTo>
                    <a:lnTo>
                      <a:pt x="23" y="21"/>
                    </a:lnTo>
                    <a:lnTo>
                      <a:pt x="24" y="19"/>
                    </a:lnTo>
                    <a:lnTo>
                      <a:pt x="24" y="17"/>
                    </a:lnTo>
                    <a:lnTo>
                      <a:pt x="26" y="15"/>
                    </a:lnTo>
                    <a:lnTo>
                      <a:pt x="26" y="13"/>
                    </a:lnTo>
                    <a:lnTo>
                      <a:pt x="28" y="11"/>
                    </a:lnTo>
                    <a:lnTo>
                      <a:pt x="28" y="10"/>
                    </a:lnTo>
                    <a:lnTo>
                      <a:pt x="30" y="8"/>
                    </a:lnTo>
                    <a:lnTo>
                      <a:pt x="30" y="6"/>
                    </a:lnTo>
                    <a:lnTo>
                      <a:pt x="32" y="4"/>
                    </a:lnTo>
                    <a:lnTo>
                      <a:pt x="33" y="2"/>
                    </a:lnTo>
                    <a:lnTo>
                      <a:pt x="34" y="1"/>
                    </a:lnTo>
                    <a:lnTo>
                      <a:pt x="36" y="0"/>
                    </a:lnTo>
                    <a:lnTo>
                      <a:pt x="36" y="2"/>
                    </a:lnTo>
                    <a:lnTo>
                      <a:pt x="38" y="3"/>
                    </a:lnTo>
                    <a:lnTo>
                      <a:pt x="38" y="4"/>
                    </a:lnTo>
                    <a:lnTo>
                      <a:pt x="40" y="4"/>
                    </a:lnTo>
                    <a:lnTo>
                      <a:pt x="40" y="6"/>
                    </a:lnTo>
                    <a:lnTo>
                      <a:pt x="42" y="7"/>
                    </a:lnTo>
                    <a:lnTo>
                      <a:pt x="43" y="9"/>
                    </a:lnTo>
                    <a:lnTo>
                      <a:pt x="45" y="9"/>
                    </a:lnTo>
                    <a:lnTo>
                      <a:pt x="45" y="11"/>
                    </a:lnTo>
                    <a:lnTo>
                      <a:pt x="46" y="13"/>
                    </a:lnTo>
                    <a:lnTo>
                      <a:pt x="46" y="15"/>
                    </a:lnTo>
                    <a:lnTo>
                      <a:pt x="48" y="16"/>
                    </a:lnTo>
                    <a:lnTo>
                      <a:pt x="48" y="19"/>
                    </a:lnTo>
                    <a:lnTo>
                      <a:pt x="48" y="21"/>
                    </a:lnTo>
                    <a:lnTo>
                      <a:pt x="48" y="24"/>
                    </a:lnTo>
                    <a:lnTo>
                      <a:pt x="48" y="25"/>
                    </a:lnTo>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77838" name="Freeform 66">
                <a:extLst>
                  <a:ext uri="{FF2B5EF4-FFF2-40B4-BE49-F238E27FC236}">
                    <a16:creationId xmlns:a16="http://schemas.microsoft.com/office/drawing/2014/main" id="{833DA733-916B-44E5-A445-D9803F28D5AD}"/>
                  </a:ext>
                </a:extLst>
              </p:cNvPr>
              <p:cNvSpPr>
                <a:spLocks noChangeAspect="1"/>
              </p:cNvSpPr>
              <p:nvPr/>
            </p:nvSpPr>
            <p:spPr bwMode="auto">
              <a:xfrm>
                <a:off x="1029" y="2757"/>
                <a:ext cx="78" cy="158"/>
              </a:xfrm>
              <a:custGeom>
                <a:avLst/>
                <a:gdLst>
                  <a:gd name="T0" fmla="*/ 550 w 75"/>
                  <a:gd name="T1" fmla="*/ 15 h 156"/>
                  <a:gd name="T2" fmla="*/ 509 w 75"/>
                  <a:gd name="T3" fmla="*/ 34 h 156"/>
                  <a:gd name="T4" fmla="*/ 457 w 75"/>
                  <a:gd name="T5" fmla="*/ 104 h 156"/>
                  <a:gd name="T6" fmla="*/ 402 w 75"/>
                  <a:gd name="T7" fmla="*/ 127 h 156"/>
                  <a:gd name="T8" fmla="*/ 358 w 75"/>
                  <a:gd name="T9" fmla="*/ 160 h 156"/>
                  <a:gd name="T10" fmla="*/ 309 w 75"/>
                  <a:gd name="T11" fmla="*/ 194 h 156"/>
                  <a:gd name="T12" fmla="*/ 275 w 75"/>
                  <a:gd name="T13" fmla="*/ 239 h 156"/>
                  <a:gd name="T14" fmla="*/ 264 w 75"/>
                  <a:gd name="T15" fmla="*/ 268 h 156"/>
                  <a:gd name="T16" fmla="*/ 254 w 75"/>
                  <a:gd name="T17" fmla="*/ 282 h 156"/>
                  <a:gd name="T18" fmla="*/ 254 w 75"/>
                  <a:gd name="T19" fmla="*/ 282 h 156"/>
                  <a:gd name="T20" fmla="*/ 235 w 75"/>
                  <a:gd name="T21" fmla="*/ 282 h 156"/>
                  <a:gd name="T22" fmla="*/ 235 w 75"/>
                  <a:gd name="T23" fmla="*/ 282 h 156"/>
                  <a:gd name="T24" fmla="*/ 217 w 75"/>
                  <a:gd name="T25" fmla="*/ 278 h 156"/>
                  <a:gd name="T26" fmla="*/ 217 w 75"/>
                  <a:gd name="T27" fmla="*/ 278 h 156"/>
                  <a:gd name="T28" fmla="*/ 217 w 75"/>
                  <a:gd name="T29" fmla="*/ 274 h 156"/>
                  <a:gd name="T30" fmla="*/ 217 w 75"/>
                  <a:gd name="T31" fmla="*/ 274 h 156"/>
                  <a:gd name="T32" fmla="*/ 209 w 75"/>
                  <a:gd name="T33" fmla="*/ 278 h 156"/>
                  <a:gd name="T34" fmla="*/ 186 w 75"/>
                  <a:gd name="T35" fmla="*/ 286 h 156"/>
                  <a:gd name="T36" fmla="*/ 172 w 75"/>
                  <a:gd name="T37" fmla="*/ 291 h 156"/>
                  <a:gd name="T38" fmla="*/ 153 w 75"/>
                  <a:gd name="T39" fmla="*/ 294 h 156"/>
                  <a:gd name="T40" fmla="*/ 141 w 75"/>
                  <a:gd name="T41" fmla="*/ 294 h 156"/>
                  <a:gd name="T42" fmla="*/ 126 w 75"/>
                  <a:gd name="T43" fmla="*/ 294 h 156"/>
                  <a:gd name="T44" fmla="*/ 112 w 75"/>
                  <a:gd name="T45" fmla="*/ 294 h 156"/>
                  <a:gd name="T46" fmla="*/ 9 w 75"/>
                  <a:gd name="T47" fmla="*/ 294 h 156"/>
                  <a:gd name="T48" fmla="*/ 8 w 75"/>
                  <a:gd name="T49" fmla="*/ 295 h 156"/>
                  <a:gd name="T50" fmla="*/ 6 w 75"/>
                  <a:gd name="T51" fmla="*/ 295 h 156"/>
                  <a:gd name="T52" fmla="*/ 4 w 75"/>
                  <a:gd name="T53" fmla="*/ 294 h 156"/>
                  <a:gd name="T54" fmla="*/ 4 w 75"/>
                  <a:gd name="T55" fmla="*/ 290 h 156"/>
                  <a:gd name="T56" fmla="*/ 2 w 75"/>
                  <a:gd name="T57" fmla="*/ 286 h 156"/>
                  <a:gd name="T58" fmla="*/ 2 w 75"/>
                  <a:gd name="T59" fmla="*/ 282 h 156"/>
                  <a:gd name="T60" fmla="*/ 0 w 75"/>
                  <a:gd name="T61" fmla="*/ 278 h 156"/>
                  <a:gd name="T62" fmla="*/ 0 w 75"/>
                  <a:gd name="T63" fmla="*/ 272 h 156"/>
                  <a:gd name="T64" fmla="*/ 1 w 75"/>
                  <a:gd name="T65" fmla="*/ 259 h 156"/>
                  <a:gd name="T66" fmla="*/ 5 w 75"/>
                  <a:gd name="T67" fmla="*/ 235 h 156"/>
                  <a:gd name="T68" fmla="*/ 9 w 75"/>
                  <a:gd name="T69" fmla="*/ 196 h 156"/>
                  <a:gd name="T70" fmla="*/ 121 w 75"/>
                  <a:gd name="T71" fmla="*/ 166 h 156"/>
                  <a:gd name="T72" fmla="*/ 147 w 75"/>
                  <a:gd name="T73" fmla="*/ 140 h 156"/>
                  <a:gd name="T74" fmla="*/ 193 w 75"/>
                  <a:gd name="T75" fmla="*/ 114 h 156"/>
                  <a:gd name="T76" fmla="*/ 235 w 75"/>
                  <a:gd name="T77" fmla="*/ 100 h 156"/>
                  <a:gd name="T78" fmla="*/ 286 w 75"/>
                  <a:gd name="T79" fmla="*/ 33 h 156"/>
                  <a:gd name="T80" fmla="*/ 331 w 75"/>
                  <a:gd name="T81" fmla="*/ 26 h 156"/>
                  <a:gd name="T82" fmla="*/ 358 w 75"/>
                  <a:gd name="T83" fmla="*/ 22 h 156"/>
                  <a:gd name="T84" fmla="*/ 390 w 75"/>
                  <a:gd name="T85" fmla="*/ 18 h 156"/>
                  <a:gd name="T86" fmla="*/ 422 w 75"/>
                  <a:gd name="T87" fmla="*/ 11 h 156"/>
                  <a:gd name="T88" fmla="*/ 439 w 75"/>
                  <a:gd name="T89" fmla="*/ 6 h 156"/>
                  <a:gd name="T90" fmla="*/ 475 w 75"/>
                  <a:gd name="T91" fmla="*/ 1 h 156"/>
                  <a:gd name="T92" fmla="*/ 509 w 75"/>
                  <a:gd name="T93" fmla="*/ 0 h 156"/>
                  <a:gd name="T94" fmla="*/ 535 w 75"/>
                  <a:gd name="T95" fmla="*/ 2 h 156"/>
                  <a:gd name="T96" fmla="*/ 569 w 75"/>
                  <a:gd name="T97" fmla="*/ 4 h 15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5"/>
                  <a:gd name="T148" fmla="*/ 0 h 156"/>
                  <a:gd name="T149" fmla="*/ 75 w 75"/>
                  <a:gd name="T150" fmla="*/ 156 h 15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5" h="156">
                    <a:moveTo>
                      <a:pt x="74" y="4"/>
                    </a:moveTo>
                    <a:lnTo>
                      <a:pt x="72" y="15"/>
                    </a:lnTo>
                    <a:lnTo>
                      <a:pt x="70" y="25"/>
                    </a:lnTo>
                    <a:lnTo>
                      <a:pt x="66" y="34"/>
                    </a:lnTo>
                    <a:lnTo>
                      <a:pt x="64" y="43"/>
                    </a:lnTo>
                    <a:lnTo>
                      <a:pt x="60" y="52"/>
                    </a:lnTo>
                    <a:lnTo>
                      <a:pt x="57" y="60"/>
                    </a:lnTo>
                    <a:lnTo>
                      <a:pt x="53" y="70"/>
                    </a:lnTo>
                    <a:lnTo>
                      <a:pt x="50" y="78"/>
                    </a:lnTo>
                    <a:lnTo>
                      <a:pt x="47" y="87"/>
                    </a:lnTo>
                    <a:lnTo>
                      <a:pt x="43" y="95"/>
                    </a:lnTo>
                    <a:lnTo>
                      <a:pt x="40" y="104"/>
                    </a:lnTo>
                    <a:lnTo>
                      <a:pt x="38" y="112"/>
                    </a:lnTo>
                    <a:lnTo>
                      <a:pt x="36" y="121"/>
                    </a:lnTo>
                    <a:lnTo>
                      <a:pt x="35" y="130"/>
                    </a:lnTo>
                    <a:lnTo>
                      <a:pt x="35" y="140"/>
                    </a:lnTo>
                    <a:lnTo>
                      <a:pt x="36" y="148"/>
                    </a:lnTo>
                    <a:lnTo>
                      <a:pt x="34" y="148"/>
                    </a:lnTo>
                    <a:lnTo>
                      <a:pt x="32" y="148"/>
                    </a:lnTo>
                    <a:lnTo>
                      <a:pt x="32" y="146"/>
                    </a:lnTo>
                    <a:lnTo>
                      <a:pt x="30" y="146"/>
                    </a:lnTo>
                    <a:lnTo>
                      <a:pt x="30" y="144"/>
                    </a:lnTo>
                    <a:lnTo>
                      <a:pt x="30" y="143"/>
                    </a:lnTo>
                    <a:lnTo>
                      <a:pt x="29" y="146"/>
                    </a:lnTo>
                    <a:lnTo>
                      <a:pt x="28" y="148"/>
                    </a:lnTo>
                    <a:lnTo>
                      <a:pt x="26" y="150"/>
                    </a:lnTo>
                    <a:lnTo>
                      <a:pt x="26" y="151"/>
                    </a:lnTo>
                    <a:lnTo>
                      <a:pt x="24" y="153"/>
                    </a:lnTo>
                    <a:lnTo>
                      <a:pt x="23" y="153"/>
                    </a:lnTo>
                    <a:lnTo>
                      <a:pt x="21" y="154"/>
                    </a:lnTo>
                    <a:lnTo>
                      <a:pt x="19" y="154"/>
                    </a:lnTo>
                    <a:lnTo>
                      <a:pt x="18" y="154"/>
                    </a:lnTo>
                    <a:lnTo>
                      <a:pt x="16" y="154"/>
                    </a:lnTo>
                    <a:lnTo>
                      <a:pt x="15" y="154"/>
                    </a:lnTo>
                    <a:lnTo>
                      <a:pt x="13" y="154"/>
                    </a:lnTo>
                    <a:lnTo>
                      <a:pt x="11" y="154"/>
                    </a:lnTo>
                    <a:lnTo>
                      <a:pt x="9" y="154"/>
                    </a:lnTo>
                    <a:lnTo>
                      <a:pt x="8" y="155"/>
                    </a:lnTo>
                    <a:lnTo>
                      <a:pt x="6" y="155"/>
                    </a:lnTo>
                    <a:lnTo>
                      <a:pt x="6" y="154"/>
                    </a:lnTo>
                    <a:lnTo>
                      <a:pt x="4" y="154"/>
                    </a:lnTo>
                    <a:lnTo>
                      <a:pt x="4" y="153"/>
                    </a:lnTo>
                    <a:lnTo>
                      <a:pt x="4" y="152"/>
                    </a:lnTo>
                    <a:lnTo>
                      <a:pt x="4" y="150"/>
                    </a:lnTo>
                    <a:lnTo>
                      <a:pt x="2" y="150"/>
                    </a:lnTo>
                    <a:lnTo>
                      <a:pt x="2" y="148"/>
                    </a:lnTo>
                    <a:lnTo>
                      <a:pt x="2" y="146"/>
                    </a:lnTo>
                    <a:lnTo>
                      <a:pt x="0" y="146"/>
                    </a:lnTo>
                    <a:lnTo>
                      <a:pt x="0" y="144"/>
                    </a:lnTo>
                    <a:lnTo>
                      <a:pt x="0" y="143"/>
                    </a:lnTo>
                    <a:lnTo>
                      <a:pt x="0" y="141"/>
                    </a:lnTo>
                    <a:lnTo>
                      <a:pt x="1" y="134"/>
                    </a:lnTo>
                    <a:lnTo>
                      <a:pt x="3" y="126"/>
                    </a:lnTo>
                    <a:lnTo>
                      <a:pt x="5" y="118"/>
                    </a:lnTo>
                    <a:lnTo>
                      <a:pt x="8" y="111"/>
                    </a:lnTo>
                    <a:lnTo>
                      <a:pt x="9" y="105"/>
                    </a:lnTo>
                    <a:lnTo>
                      <a:pt x="12" y="97"/>
                    </a:lnTo>
                    <a:lnTo>
                      <a:pt x="15" y="90"/>
                    </a:lnTo>
                    <a:lnTo>
                      <a:pt x="19" y="82"/>
                    </a:lnTo>
                    <a:lnTo>
                      <a:pt x="20" y="77"/>
                    </a:lnTo>
                    <a:lnTo>
                      <a:pt x="24" y="69"/>
                    </a:lnTo>
                    <a:lnTo>
                      <a:pt x="27" y="62"/>
                    </a:lnTo>
                    <a:lnTo>
                      <a:pt x="30" y="55"/>
                    </a:lnTo>
                    <a:lnTo>
                      <a:pt x="32" y="48"/>
                    </a:lnTo>
                    <a:lnTo>
                      <a:pt x="36" y="40"/>
                    </a:lnTo>
                    <a:lnTo>
                      <a:pt x="37" y="33"/>
                    </a:lnTo>
                    <a:lnTo>
                      <a:pt x="41" y="26"/>
                    </a:lnTo>
                    <a:lnTo>
                      <a:pt x="43" y="26"/>
                    </a:lnTo>
                    <a:lnTo>
                      <a:pt x="46" y="24"/>
                    </a:lnTo>
                    <a:lnTo>
                      <a:pt x="47" y="22"/>
                    </a:lnTo>
                    <a:lnTo>
                      <a:pt x="50" y="19"/>
                    </a:lnTo>
                    <a:lnTo>
                      <a:pt x="52" y="18"/>
                    </a:lnTo>
                    <a:lnTo>
                      <a:pt x="54" y="14"/>
                    </a:lnTo>
                    <a:lnTo>
                      <a:pt x="56" y="11"/>
                    </a:lnTo>
                    <a:lnTo>
                      <a:pt x="57" y="8"/>
                    </a:lnTo>
                    <a:lnTo>
                      <a:pt x="58" y="6"/>
                    </a:lnTo>
                    <a:lnTo>
                      <a:pt x="60" y="3"/>
                    </a:lnTo>
                    <a:lnTo>
                      <a:pt x="62" y="1"/>
                    </a:lnTo>
                    <a:lnTo>
                      <a:pt x="64" y="0"/>
                    </a:lnTo>
                    <a:lnTo>
                      <a:pt x="66" y="0"/>
                    </a:lnTo>
                    <a:lnTo>
                      <a:pt x="68" y="0"/>
                    </a:lnTo>
                    <a:lnTo>
                      <a:pt x="70" y="2"/>
                    </a:lnTo>
                    <a:lnTo>
                      <a:pt x="74" y="4"/>
                    </a:lnTo>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77839" name="Freeform 67">
                <a:extLst>
                  <a:ext uri="{FF2B5EF4-FFF2-40B4-BE49-F238E27FC236}">
                    <a16:creationId xmlns:a16="http://schemas.microsoft.com/office/drawing/2014/main" id="{C26F6C45-B554-44DC-946A-B9ACCF475F31}"/>
                  </a:ext>
                </a:extLst>
              </p:cNvPr>
              <p:cNvSpPr>
                <a:spLocks noChangeAspect="1"/>
              </p:cNvSpPr>
              <p:nvPr/>
            </p:nvSpPr>
            <p:spPr bwMode="auto">
              <a:xfrm rot="-1437624">
                <a:off x="770" y="2813"/>
                <a:ext cx="50" cy="157"/>
              </a:xfrm>
              <a:custGeom>
                <a:avLst/>
                <a:gdLst>
                  <a:gd name="T0" fmla="*/ 6 w 54"/>
                  <a:gd name="T1" fmla="*/ 248 h 155"/>
                  <a:gd name="T2" fmla="*/ 6 w 54"/>
                  <a:gd name="T3" fmla="*/ 255 h 155"/>
                  <a:gd name="T4" fmla="*/ 6 w 54"/>
                  <a:gd name="T5" fmla="*/ 261 h 155"/>
                  <a:gd name="T6" fmla="*/ 6 w 54"/>
                  <a:gd name="T7" fmla="*/ 264 h 155"/>
                  <a:gd name="T8" fmla="*/ 6 w 54"/>
                  <a:gd name="T9" fmla="*/ 267 h 155"/>
                  <a:gd name="T10" fmla="*/ 6 w 54"/>
                  <a:gd name="T11" fmla="*/ 273 h 155"/>
                  <a:gd name="T12" fmla="*/ 6 w 54"/>
                  <a:gd name="T13" fmla="*/ 280 h 155"/>
                  <a:gd name="T14" fmla="*/ 6 w 54"/>
                  <a:gd name="T15" fmla="*/ 289 h 155"/>
                  <a:gd name="T16" fmla="*/ 6 w 54"/>
                  <a:gd name="T17" fmla="*/ 292 h 155"/>
                  <a:gd name="T18" fmla="*/ 6 w 54"/>
                  <a:gd name="T19" fmla="*/ 273 h 155"/>
                  <a:gd name="T20" fmla="*/ 6 w 54"/>
                  <a:gd name="T21" fmla="*/ 257 h 155"/>
                  <a:gd name="T22" fmla="*/ 6 w 54"/>
                  <a:gd name="T23" fmla="*/ 237 h 155"/>
                  <a:gd name="T24" fmla="*/ 6 w 54"/>
                  <a:gd name="T25" fmla="*/ 198 h 155"/>
                  <a:gd name="T26" fmla="*/ 6 w 54"/>
                  <a:gd name="T27" fmla="*/ 167 h 155"/>
                  <a:gd name="T28" fmla="*/ 4 w 54"/>
                  <a:gd name="T29" fmla="*/ 137 h 155"/>
                  <a:gd name="T30" fmla="*/ 1 w 54"/>
                  <a:gd name="T31" fmla="*/ 113 h 155"/>
                  <a:gd name="T32" fmla="*/ 0 w 54"/>
                  <a:gd name="T33" fmla="*/ 102 h 155"/>
                  <a:gd name="T34" fmla="*/ 1 w 54"/>
                  <a:gd name="T35" fmla="*/ 95 h 155"/>
                  <a:gd name="T36" fmla="*/ 5 w 54"/>
                  <a:gd name="T37" fmla="*/ 37 h 155"/>
                  <a:gd name="T38" fmla="*/ 6 w 54"/>
                  <a:gd name="T39" fmla="*/ 29 h 155"/>
                  <a:gd name="T40" fmla="*/ 6 w 54"/>
                  <a:gd name="T41" fmla="*/ 24 h 155"/>
                  <a:gd name="T42" fmla="*/ 6 w 54"/>
                  <a:gd name="T43" fmla="*/ 18 h 155"/>
                  <a:gd name="T44" fmla="*/ 6 w 54"/>
                  <a:gd name="T45" fmla="*/ 11 h 155"/>
                  <a:gd name="T46" fmla="*/ 6 w 54"/>
                  <a:gd name="T47" fmla="*/ 4 h 155"/>
                  <a:gd name="T48" fmla="*/ 6 w 54"/>
                  <a:gd name="T49" fmla="*/ 7 h 155"/>
                  <a:gd name="T50" fmla="*/ 6 w 54"/>
                  <a:gd name="T51" fmla="*/ 19 h 155"/>
                  <a:gd name="T52" fmla="*/ 6 w 54"/>
                  <a:gd name="T53" fmla="*/ 33 h 155"/>
                  <a:gd name="T54" fmla="*/ 6 w 54"/>
                  <a:gd name="T55" fmla="*/ 100 h 155"/>
                  <a:gd name="T56" fmla="*/ 6 w 54"/>
                  <a:gd name="T57" fmla="*/ 117 h 155"/>
                  <a:gd name="T58" fmla="*/ 6 w 54"/>
                  <a:gd name="T59" fmla="*/ 149 h 155"/>
                  <a:gd name="T60" fmla="*/ 6 w 54"/>
                  <a:gd name="T61" fmla="*/ 183 h 155"/>
                  <a:gd name="T62" fmla="*/ 6 w 54"/>
                  <a:gd name="T63" fmla="*/ 228 h 155"/>
                  <a:gd name="T64" fmla="*/ 6 w 54"/>
                  <a:gd name="T65" fmla="*/ 243 h 15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4"/>
                  <a:gd name="T100" fmla="*/ 0 h 155"/>
                  <a:gd name="T101" fmla="*/ 54 w 54"/>
                  <a:gd name="T102" fmla="*/ 155 h 15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4" h="155">
                    <a:moveTo>
                      <a:pt x="53" y="123"/>
                    </a:moveTo>
                    <a:lnTo>
                      <a:pt x="51" y="126"/>
                    </a:lnTo>
                    <a:lnTo>
                      <a:pt x="49" y="129"/>
                    </a:lnTo>
                    <a:lnTo>
                      <a:pt x="47" y="131"/>
                    </a:lnTo>
                    <a:lnTo>
                      <a:pt x="46" y="133"/>
                    </a:lnTo>
                    <a:lnTo>
                      <a:pt x="44" y="135"/>
                    </a:lnTo>
                    <a:lnTo>
                      <a:pt x="42" y="136"/>
                    </a:lnTo>
                    <a:lnTo>
                      <a:pt x="40" y="137"/>
                    </a:lnTo>
                    <a:lnTo>
                      <a:pt x="38" y="137"/>
                    </a:lnTo>
                    <a:lnTo>
                      <a:pt x="37" y="139"/>
                    </a:lnTo>
                    <a:lnTo>
                      <a:pt x="35" y="141"/>
                    </a:lnTo>
                    <a:lnTo>
                      <a:pt x="33" y="143"/>
                    </a:lnTo>
                    <a:lnTo>
                      <a:pt x="31" y="143"/>
                    </a:lnTo>
                    <a:lnTo>
                      <a:pt x="30" y="146"/>
                    </a:lnTo>
                    <a:lnTo>
                      <a:pt x="29" y="148"/>
                    </a:lnTo>
                    <a:lnTo>
                      <a:pt x="28" y="151"/>
                    </a:lnTo>
                    <a:lnTo>
                      <a:pt x="28" y="154"/>
                    </a:lnTo>
                    <a:lnTo>
                      <a:pt x="22" y="152"/>
                    </a:lnTo>
                    <a:lnTo>
                      <a:pt x="18" y="148"/>
                    </a:lnTo>
                    <a:lnTo>
                      <a:pt x="15" y="143"/>
                    </a:lnTo>
                    <a:lnTo>
                      <a:pt x="13" y="137"/>
                    </a:lnTo>
                    <a:lnTo>
                      <a:pt x="11" y="132"/>
                    </a:lnTo>
                    <a:lnTo>
                      <a:pt x="10" y="126"/>
                    </a:lnTo>
                    <a:lnTo>
                      <a:pt x="9" y="119"/>
                    </a:lnTo>
                    <a:lnTo>
                      <a:pt x="9" y="112"/>
                    </a:lnTo>
                    <a:lnTo>
                      <a:pt x="7" y="105"/>
                    </a:lnTo>
                    <a:lnTo>
                      <a:pt x="7" y="97"/>
                    </a:lnTo>
                    <a:lnTo>
                      <a:pt x="6" y="90"/>
                    </a:lnTo>
                    <a:lnTo>
                      <a:pt x="6" y="83"/>
                    </a:lnTo>
                    <a:lnTo>
                      <a:pt x="4" y="75"/>
                    </a:lnTo>
                    <a:lnTo>
                      <a:pt x="3" y="68"/>
                    </a:lnTo>
                    <a:lnTo>
                      <a:pt x="1" y="61"/>
                    </a:lnTo>
                    <a:lnTo>
                      <a:pt x="0" y="53"/>
                    </a:lnTo>
                    <a:lnTo>
                      <a:pt x="0" y="50"/>
                    </a:lnTo>
                    <a:lnTo>
                      <a:pt x="0" y="47"/>
                    </a:lnTo>
                    <a:lnTo>
                      <a:pt x="1" y="43"/>
                    </a:lnTo>
                    <a:lnTo>
                      <a:pt x="3" y="39"/>
                    </a:lnTo>
                    <a:lnTo>
                      <a:pt x="5" y="37"/>
                    </a:lnTo>
                    <a:lnTo>
                      <a:pt x="7" y="33"/>
                    </a:lnTo>
                    <a:lnTo>
                      <a:pt x="9" y="29"/>
                    </a:lnTo>
                    <a:lnTo>
                      <a:pt x="11" y="26"/>
                    </a:lnTo>
                    <a:lnTo>
                      <a:pt x="13" y="24"/>
                    </a:lnTo>
                    <a:lnTo>
                      <a:pt x="15" y="20"/>
                    </a:lnTo>
                    <a:lnTo>
                      <a:pt x="17" y="18"/>
                    </a:lnTo>
                    <a:lnTo>
                      <a:pt x="20" y="14"/>
                    </a:lnTo>
                    <a:lnTo>
                      <a:pt x="21" y="11"/>
                    </a:lnTo>
                    <a:lnTo>
                      <a:pt x="23" y="8"/>
                    </a:lnTo>
                    <a:lnTo>
                      <a:pt x="25" y="4"/>
                    </a:lnTo>
                    <a:lnTo>
                      <a:pt x="28" y="0"/>
                    </a:lnTo>
                    <a:lnTo>
                      <a:pt x="30" y="7"/>
                    </a:lnTo>
                    <a:lnTo>
                      <a:pt x="33" y="12"/>
                    </a:lnTo>
                    <a:lnTo>
                      <a:pt x="35" y="19"/>
                    </a:lnTo>
                    <a:lnTo>
                      <a:pt x="39" y="26"/>
                    </a:lnTo>
                    <a:lnTo>
                      <a:pt x="41" y="33"/>
                    </a:lnTo>
                    <a:lnTo>
                      <a:pt x="43" y="41"/>
                    </a:lnTo>
                    <a:lnTo>
                      <a:pt x="45" y="48"/>
                    </a:lnTo>
                    <a:lnTo>
                      <a:pt x="48" y="56"/>
                    </a:lnTo>
                    <a:lnTo>
                      <a:pt x="49" y="65"/>
                    </a:lnTo>
                    <a:lnTo>
                      <a:pt x="51" y="73"/>
                    </a:lnTo>
                    <a:lnTo>
                      <a:pt x="51" y="81"/>
                    </a:lnTo>
                    <a:lnTo>
                      <a:pt x="53" y="89"/>
                    </a:lnTo>
                    <a:lnTo>
                      <a:pt x="53" y="98"/>
                    </a:lnTo>
                    <a:lnTo>
                      <a:pt x="53" y="106"/>
                    </a:lnTo>
                    <a:lnTo>
                      <a:pt x="53" y="115"/>
                    </a:lnTo>
                    <a:lnTo>
                      <a:pt x="53" y="123"/>
                    </a:lnTo>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77840" name="Freeform 68">
                <a:extLst>
                  <a:ext uri="{FF2B5EF4-FFF2-40B4-BE49-F238E27FC236}">
                    <a16:creationId xmlns:a16="http://schemas.microsoft.com/office/drawing/2014/main" id="{C56C6652-428A-4305-B1A3-88CBD051A5EA}"/>
                  </a:ext>
                </a:extLst>
              </p:cNvPr>
              <p:cNvSpPr>
                <a:spLocks noChangeAspect="1"/>
              </p:cNvSpPr>
              <p:nvPr/>
            </p:nvSpPr>
            <p:spPr bwMode="auto">
              <a:xfrm rot="-2892090">
                <a:off x="652" y="2916"/>
                <a:ext cx="53" cy="171"/>
              </a:xfrm>
              <a:custGeom>
                <a:avLst/>
                <a:gdLst>
                  <a:gd name="T0" fmla="*/ 0 w 107"/>
                  <a:gd name="T1" fmla="*/ 5 h 188"/>
                  <a:gd name="T2" fmla="*/ 0 w 107"/>
                  <a:gd name="T3" fmla="*/ 5 h 188"/>
                  <a:gd name="T4" fmla="*/ 0 w 107"/>
                  <a:gd name="T5" fmla="*/ 5 h 188"/>
                  <a:gd name="T6" fmla="*/ 0 w 107"/>
                  <a:gd name="T7" fmla="*/ 5 h 188"/>
                  <a:gd name="T8" fmla="*/ 0 w 107"/>
                  <a:gd name="T9" fmla="*/ 5 h 188"/>
                  <a:gd name="T10" fmla="*/ 0 w 107"/>
                  <a:gd name="T11" fmla="*/ 5 h 188"/>
                  <a:gd name="T12" fmla="*/ 0 w 107"/>
                  <a:gd name="T13" fmla="*/ 5 h 188"/>
                  <a:gd name="T14" fmla="*/ 0 w 107"/>
                  <a:gd name="T15" fmla="*/ 5 h 188"/>
                  <a:gd name="T16" fmla="*/ 0 w 107"/>
                  <a:gd name="T17" fmla="*/ 5 h 188"/>
                  <a:gd name="T18" fmla="*/ 0 w 107"/>
                  <a:gd name="T19" fmla="*/ 5 h 188"/>
                  <a:gd name="T20" fmla="*/ 0 w 107"/>
                  <a:gd name="T21" fmla="*/ 5 h 188"/>
                  <a:gd name="T22" fmla="*/ 0 w 107"/>
                  <a:gd name="T23" fmla="*/ 5 h 188"/>
                  <a:gd name="T24" fmla="*/ 0 w 107"/>
                  <a:gd name="T25" fmla="*/ 5 h 188"/>
                  <a:gd name="T26" fmla="*/ 0 w 107"/>
                  <a:gd name="T27" fmla="*/ 5 h 188"/>
                  <a:gd name="T28" fmla="*/ 0 w 107"/>
                  <a:gd name="T29" fmla="*/ 5 h 188"/>
                  <a:gd name="T30" fmla="*/ 0 w 107"/>
                  <a:gd name="T31" fmla="*/ 5 h 188"/>
                  <a:gd name="T32" fmla="*/ 0 w 107"/>
                  <a:gd name="T33" fmla="*/ 5 h 188"/>
                  <a:gd name="T34" fmla="*/ 0 w 107"/>
                  <a:gd name="T35" fmla="*/ 5 h 188"/>
                  <a:gd name="T36" fmla="*/ 0 w 107"/>
                  <a:gd name="T37" fmla="*/ 5 h 188"/>
                  <a:gd name="T38" fmla="*/ 0 w 107"/>
                  <a:gd name="T39" fmla="*/ 5 h 188"/>
                  <a:gd name="T40" fmla="*/ 0 w 107"/>
                  <a:gd name="T41" fmla="*/ 5 h 188"/>
                  <a:gd name="T42" fmla="*/ 0 w 107"/>
                  <a:gd name="T43" fmla="*/ 5 h 188"/>
                  <a:gd name="T44" fmla="*/ 0 w 107"/>
                  <a:gd name="T45" fmla="*/ 5 h 188"/>
                  <a:gd name="T46" fmla="*/ 0 w 107"/>
                  <a:gd name="T47" fmla="*/ 5 h 188"/>
                  <a:gd name="T48" fmla="*/ 0 w 107"/>
                  <a:gd name="T49" fmla="*/ 5 h 188"/>
                  <a:gd name="T50" fmla="*/ 0 w 107"/>
                  <a:gd name="T51" fmla="*/ 5 h 188"/>
                  <a:gd name="T52" fmla="*/ 0 w 107"/>
                  <a:gd name="T53" fmla="*/ 5 h 188"/>
                  <a:gd name="T54" fmla="*/ 0 w 107"/>
                  <a:gd name="T55" fmla="*/ 5 h 188"/>
                  <a:gd name="T56" fmla="*/ 0 w 107"/>
                  <a:gd name="T57" fmla="*/ 5 h 188"/>
                  <a:gd name="T58" fmla="*/ 0 w 107"/>
                  <a:gd name="T59" fmla="*/ 5 h 188"/>
                  <a:gd name="T60" fmla="*/ 0 w 107"/>
                  <a:gd name="T61" fmla="*/ 5 h 188"/>
                  <a:gd name="T62" fmla="*/ 0 w 107"/>
                  <a:gd name="T63" fmla="*/ 4 h 188"/>
                  <a:gd name="T64" fmla="*/ 0 w 107"/>
                  <a:gd name="T65" fmla="*/ 5 h 188"/>
                  <a:gd name="T66" fmla="*/ 0 w 107"/>
                  <a:gd name="T67" fmla="*/ 5 h 1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7"/>
                  <a:gd name="T103" fmla="*/ 0 h 188"/>
                  <a:gd name="T104" fmla="*/ 107 w 107"/>
                  <a:gd name="T105" fmla="*/ 188 h 18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7" h="188">
                    <a:moveTo>
                      <a:pt x="106" y="126"/>
                    </a:moveTo>
                    <a:lnTo>
                      <a:pt x="104" y="131"/>
                    </a:lnTo>
                    <a:lnTo>
                      <a:pt x="104" y="136"/>
                    </a:lnTo>
                    <a:lnTo>
                      <a:pt x="102" y="142"/>
                    </a:lnTo>
                    <a:lnTo>
                      <a:pt x="100" y="146"/>
                    </a:lnTo>
                    <a:lnTo>
                      <a:pt x="97" y="151"/>
                    </a:lnTo>
                    <a:lnTo>
                      <a:pt x="96" y="154"/>
                    </a:lnTo>
                    <a:lnTo>
                      <a:pt x="92" y="158"/>
                    </a:lnTo>
                    <a:lnTo>
                      <a:pt x="90" y="162"/>
                    </a:lnTo>
                    <a:lnTo>
                      <a:pt x="87" y="166"/>
                    </a:lnTo>
                    <a:lnTo>
                      <a:pt x="84" y="170"/>
                    </a:lnTo>
                    <a:lnTo>
                      <a:pt x="80" y="173"/>
                    </a:lnTo>
                    <a:lnTo>
                      <a:pt x="78" y="176"/>
                    </a:lnTo>
                    <a:lnTo>
                      <a:pt x="74" y="180"/>
                    </a:lnTo>
                    <a:lnTo>
                      <a:pt x="72" y="182"/>
                    </a:lnTo>
                    <a:lnTo>
                      <a:pt x="69" y="185"/>
                    </a:lnTo>
                    <a:lnTo>
                      <a:pt x="67" y="187"/>
                    </a:lnTo>
                    <a:lnTo>
                      <a:pt x="66" y="184"/>
                    </a:lnTo>
                    <a:lnTo>
                      <a:pt x="64" y="181"/>
                    </a:lnTo>
                    <a:lnTo>
                      <a:pt x="62" y="179"/>
                    </a:lnTo>
                    <a:lnTo>
                      <a:pt x="62" y="175"/>
                    </a:lnTo>
                    <a:lnTo>
                      <a:pt x="60" y="173"/>
                    </a:lnTo>
                    <a:lnTo>
                      <a:pt x="59" y="171"/>
                    </a:lnTo>
                    <a:lnTo>
                      <a:pt x="57" y="169"/>
                    </a:lnTo>
                    <a:lnTo>
                      <a:pt x="56" y="165"/>
                    </a:lnTo>
                    <a:lnTo>
                      <a:pt x="54" y="163"/>
                    </a:lnTo>
                    <a:lnTo>
                      <a:pt x="52" y="160"/>
                    </a:lnTo>
                    <a:lnTo>
                      <a:pt x="50" y="158"/>
                    </a:lnTo>
                    <a:lnTo>
                      <a:pt x="48" y="154"/>
                    </a:lnTo>
                    <a:lnTo>
                      <a:pt x="46" y="151"/>
                    </a:lnTo>
                    <a:lnTo>
                      <a:pt x="44" y="147"/>
                    </a:lnTo>
                    <a:lnTo>
                      <a:pt x="42" y="143"/>
                    </a:lnTo>
                    <a:lnTo>
                      <a:pt x="42" y="138"/>
                    </a:lnTo>
                    <a:lnTo>
                      <a:pt x="38" y="134"/>
                    </a:lnTo>
                    <a:lnTo>
                      <a:pt x="35" y="130"/>
                    </a:lnTo>
                    <a:lnTo>
                      <a:pt x="31" y="126"/>
                    </a:lnTo>
                    <a:lnTo>
                      <a:pt x="29" y="121"/>
                    </a:lnTo>
                    <a:lnTo>
                      <a:pt x="26" y="116"/>
                    </a:lnTo>
                    <a:lnTo>
                      <a:pt x="24" y="111"/>
                    </a:lnTo>
                    <a:lnTo>
                      <a:pt x="20" y="105"/>
                    </a:lnTo>
                    <a:lnTo>
                      <a:pt x="18" y="100"/>
                    </a:lnTo>
                    <a:lnTo>
                      <a:pt x="14" y="94"/>
                    </a:lnTo>
                    <a:lnTo>
                      <a:pt x="12" y="89"/>
                    </a:lnTo>
                    <a:lnTo>
                      <a:pt x="10" y="83"/>
                    </a:lnTo>
                    <a:lnTo>
                      <a:pt x="8" y="77"/>
                    </a:lnTo>
                    <a:lnTo>
                      <a:pt x="6" y="72"/>
                    </a:lnTo>
                    <a:lnTo>
                      <a:pt x="4" y="66"/>
                    </a:lnTo>
                    <a:lnTo>
                      <a:pt x="2" y="60"/>
                    </a:lnTo>
                    <a:lnTo>
                      <a:pt x="0" y="53"/>
                    </a:lnTo>
                    <a:lnTo>
                      <a:pt x="0" y="49"/>
                    </a:lnTo>
                    <a:lnTo>
                      <a:pt x="1" y="45"/>
                    </a:lnTo>
                    <a:lnTo>
                      <a:pt x="1" y="42"/>
                    </a:lnTo>
                    <a:lnTo>
                      <a:pt x="2" y="38"/>
                    </a:lnTo>
                    <a:lnTo>
                      <a:pt x="2" y="34"/>
                    </a:lnTo>
                    <a:lnTo>
                      <a:pt x="4" y="30"/>
                    </a:lnTo>
                    <a:lnTo>
                      <a:pt x="5" y="26"/>
                    </a:lnTo>
                    <a:lnTo>
                      <a:pt x="7" y="23"/>
                    </a:lnTo>
                    <a:lnTo>
                      <a:pt x="8" y="21"/>
                    </a:lnTo>
                    <a:lnTo>
                      <a:pt x="9" y="17"/>
                    </a:lnTo>
                    <a:lnTo>
                      <a:pt x="11" y="14"/>
                    </a:lnTo>
                    <a:lnTo>
                      <a:pt x="13" y="10"/>
                    </a:lnTo>
                    <a:lnTo>
                      <a:pt x="15" y="8"/>
                    </a:lnTo>
                    <a:lnTo>
                      <a:pt x="17" y="5"/>
                    </a:lnTo>
                    <a:lnTo>
                      <a:pt x="19" y="4"/>
                    </a:lnTo>
                    <a:lnTo>
                      <a:pt x="22" y="0"/>
                    </a:lnTo>
                    <a:lnTo>
                      <a:pt x="39" y="5"/>
                    </a:lnTo>
                    <a:lnTo>
                      <a:pt x="106" y="126"/>
                    </a:lnTo>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77841" name="Freeform 69">
                <a:extLst>
                  <a:ext uri="{FF2B5EF4-FFF2-40B4-BE49-F238E27FC236}">
                    <a16:creationId xmlns:a16="http://schemas.microsoft.com/office/drawing/2014/main" id="{7F6FBB5E-DE09-431A-BFD2-5CBF56FC6B79}"/>
                  </a:ext>
                </a:extLst>
              </p:cNvPr>
              <p:cNvSpPr>
                <a:spLocks noChangeAspect="1"/>
              </p:cNvSpPr>
              <p:nvPr/>
            </p:nvSpPr>
            <p:spPr bwMode="auto">
              <a:xfrm>
                <a:off x="1109" y="2880"/>
                <a:ext cx="131" cy="90"/>
              </a:xfrm>
              <a:custGeom>
                <a:avLst/>
                <a:gdLst>
                  <a:gd name="T0" fmla="*/ 2147483646 w 76"/>
                  <a:gd name="T1" fmla="*/ 13446233 h 69"/>
                  <a:gd name="T2" fmla="*/ 2147483646 w 76"/>
                  <a:gd name="T3" fmla="*/ 20717497 h 69"/>
                  <a:gd name="T4" fmla="*/ 2147483646 w 76"/>
                  <a:gd name="T5" fmla="*/ 25175319 h 69"/>
                  <a:gd name="T6" fmla="*/ 2147483646 w 76"/>
                  <a:gd name="T7" fmla="*/ 29525384 h 69"/>
                  <a:gd name="T8" fmla="*/ 2147483646 w 76"/>
                  <a:gd name="T9" fmla="*/ 33785699 h 69"/>
                  <a:gd name="T10" fmla="*/ 2147483646 w 76"/>
                  <a:gd name="T11" fmla="*/ 37318333 h 69"/>
                  <a:gd name="T12" fmla="*/ 2147483646 w 76"/>
                  <a:gd name="T13" fmla="*/ 42831356 h 69"/>
                  <a:gd name="T14" fmla="*/ 2147483646 w 76"/>
                  <a:gd name="T15" fmla="*/ 48676066 h 69"/>
                  <a:gd name="T16" fmla="*/ 2147483646 w 76"/>
                  <a:gd name="T17" fmla="*/ 52917967 h 69"/>
                  <a:gd name="T18" fmla="*/ 2147483646 w 76"/>
                  <a:gd name="T19" fmla="*/ 55866959 h 69"/>
                  <a:gd name="T20" fmla="*/ 2147483646 w 76"/>
                  <a:gd name="T21" fmla="*/ 58908917 h 69"/>
                  <a:gd name="T22" fmla="*/ 2147483646 w 76"/>
                  <a:gd name="T23" fmla="*/ 63490521 h 69"/>
                  <a:gd name="T24" fmla="*/ 2147483646 w 76"/>
                  <a:gd name="T25" fmla="*/ 65520286 h 69"/>
                  <a:gd name="T26" fmla="*/ 2147483646 w 76"/>
                  <a:gd name="T27" fmla="*/ 66215628 h 69"/>
                  <a:gd name="T28" fmla="*/ 2147483646 w 76"/>
                  <a:gd name="T29" fmla="*/ 68079811 h 69"/>
                  <a:gd name="T30" fmla="*/ 2147483646 w 76"/>
                  <a:gd name="T31" fmla="*/ 68079811 h 69"/>
                  <a:gd name="T32" fmla="*/ 0 w 76"/>
                  <a:gd name="T33" fmla="*/ 65604690 h 69"/>
                  <a:gd name="T34" fmla="*/ 0 w 76"/>
                  <a:gd name="T35" fmla="*/ 58908917 h 69"/>
                  <a:gd name="T36" fmla="*/ 2147483646 w 76"/>
                  <a:gd name="T37" fmla="*/ 52917967 h 69"/>
                  <a:gd name="T38" fmla="*/ 2147483646 w 76"/>
                  <a:gd name="T39" fmla="*/ 47016957 h 69"/>
                  <a:gd name="T40" fmla="*/ 2147483646 w 76"/>
                  <a:gd name="T41" fmla="*/ 42465043 h 69"/>
                  <a:gd name="T42" fmla="*/ 2147483646 w 76"/>
                  <a:gd name="T43" fmla="*/ 38511370 h 69"/>
                  <a:gd name="T44" fmla="*/ 2147483646 w 76"/>
                  <a:gd name="T45" fmla="*/ 32556561 h 69"/>
                  <a:gd name="T46" fmla="*/ 2147483646 w 76"/>
                  <a:gd name="T47" fmla="*/ 28610738 h 69"/>
                  <a:gd name="T48" fmla="*/ 2147483646 w 76"/>
                  <a:gd name="T49" fmla="*/ 25175319 h 69"/>
                  <a:gd name="T50" fmla="*/ 2147483646 w 76"/>
                  <a:gd name="T51" fmla="*/ 20717497 h 69"/>
                  <a:gd name="T52" fmla="*/ 2147483646 w 76"/>
                  <a:gd name="T53" fmla="*/ 15883414 h 69"/>
                  <a:gd name="T54" fmla="*/ 2147483646 w 76"/>
                  <a:gd name="T55" fmla="*/ 10200510 h 69"/>
                  <a:gd name="T56" fmla="*/ 2147483646 w 76"/>
                  <a:gd name="T57" fmla="*/ 4207041 h 69"/>
                  <a:gd name="T58" fmla="*/ 2147483646 w 76"/>
                  <a:gd name="T59" fmla="*/ 2472805 h 69"/>
                  <a:gd name="T60" fmla="*/ 2147483646 w 76"/>
                  <a:gd name="T61" fmla="*/ 2472805 h 69"/>
                  <a:gd name="T62" fmla="*/ 2147483646 w 76"/>
                  <a:gd name="T63" fmla="*/ 5995633 h 69"/>
                  <a:gd name="T64" fmla="*/ 2147483646 w 76"/>
                  <a:gd name="T65" fmla="*/ 9335918 h 6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6"/>
                  <a:gd name="T100" fmla="*/ 0 h 69"/>
                  <a:gd name="T101" fmla="*/ 76 w 76"/>
                  <a:gd name="T102" fmla="*/ 69 h 6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6" h="69">
                    <a:moveTo>
                      <a:pt x="75" y="9"/>
                    </a:moveTo>
                    <a:lnTo>
                      <a:pt x="72" y="14"/>
                    </a:lnTo>
                    <a:lnTo>
                      <a:pt x="70" y="17"/>
                    </a:lnTo>
                    <a:lnTo>
                      <a:pt x="67" y="21"/>
                    </a:lnTo>
                    <a:lnTo>
                      <a:pt x="66" y="23"/>
                    </a:lnTo>
                    <a:lnTo>
                      <a:pt x="62" y="25"/>
                    </a:lnTo>
                    <a:lnTo>
                      <a:pt x="60" y="27"/>
                    </a:lnTo>
                    <a:lnTo>
                      <a:pt x="58" y="29"/>
                    </a:lnTo>
                    <a:lnTo>
                      <a:pt x="56" y="31"/>
                    </a:lnTo>
                    <a:lnTo>
                      <a:pt x="52" y="34"/>
                    </a:lnTo>
                    <a:lnTo>
                      <a:pt x="50" y="35"/>
                    </a:lnTo>
                    <a:lnTo>
                      <a:pt x="48" y="37"/>
                    </a:lnTo>
                    <a:lnTo>
                      <a:pt x="46" y="39"/>
                    </a:lnTo>
                    <a:lnTo>
                      <a:pt x="44" y="43"/>
                    </a:lnTo>
                    <a:lnTo>
                      <a:pt x="42" y="45"/>
                    </a:lnTo>
                    <a:lnTo>
                      <a:pt x="40" y="48"/>
                    </a:lnTo>
                    <a:lnTo>
                      <a:pt x="38" y="51"/>
                    </a:lnTo>
                    <a:lnTo>
                      <a:pt x="34" y="53"/>
                    </a:lnTo>
                    <a:lnTo>
                      <a:pt x="32" y="55"/>
                    </a:lnTo>
                    <a:lnTo>
                      <a:pt x="30" y="56"/>
                    </a:lnTo>
                    <a:lnTo>
                      <a:pt x="29" y="57"/>
                    </a:lnTo>
                    <a:lnTo>
                      <a:pt x="26" y="59"/>
                    </a:lnTo>
                    <a:lnTo>
                      <a:pt x="24" y="61"/>
                    </a:lnTo>
                    <a:lnTo>
                      <a:pt x="22" y="63"/>
                    </a:lnTo>
                    <a:lnTo>
                      <a:pt x="20" y="63"/>
                    </a:lnTo>
                    <a:lnTo>
                      <a:pt x="16" y="65"/>
                    </a:lnTo>
                    <a:lnTo>
                      <a:pt x="14" y="65"/>
                    </a:lnTo>
                    <a:lnTo>
                      <a:pt x="12" y="67"/>
                    </a:lnTo>
                    <a:lnTo>
                      <a:pt x="10" y="67"/>
                    </a:lnTo>
                    <a:lnTo>
                      <a:pt x="6" y="68"/>
                    </a:lnTo>
                    <a:lnTo>
                      <a:pt x="4" y="68"/>
                    </a:lnTo>
                    <a:lnTo>
                      <a:pt x="2" y="68"/>
                    </a:lnTo>
                    <a:lnTo>
                      <a:pt x="0" y="68"/>
                    </a:lnTo>
                    <a:lnTo>
                      <a:pt x="0" y="66"/>
                    </a:lnTo>
                    <a:lnTo>
                      <a:pt x="0" y="62"/>
                    </a:lnTo>
                    <a:lnTo>
                      <a:pt x="0" y="59"/>
                    </a:lnTo>
                    <a:lnTo>
                      <a:pt x="2" y="55"/>
                    </a:lnTo>
                    <a:lnTo>
                      <a:pt x="2" y="53"/>
                    </a:lnTo>
                    <a:lnTo>
                      <a:pt x="4" y="50"/>
                    </a:lnTo>
                    <a:lnTo>
                      <a:pt x="6" y="47"/>
                    </a:lnTo>
                    <a:lnTo>
                      <a:pt x="8" y="44"/>
                    </a:lnTo>
                    <a:lnTo>
                      <a:pt x="10" y="42"/>
                    </a:lnTo>
                    <a:lnTo>
                      <a:pt x="12" y="40"/>
                    </a:lnTo>
                    <a:lnTo>
                      <a:pt x="14" y="38"/>
                    </a:lnTo>
                    <a:lnTo>
                      <a:pt x="16" y="34"/>
                    </a:lnTo>
                    <a:lnTo>
                      <a:pt x="18" y="32"/>
                    </a:lnTo>
                    <a:lnTo>
                      <a:pt x="19" y="30"/>
                    </a:lnTo>
                    <a:lnTo>
                      <a:pt x="21" y="28"/>
                    </a:lnTo>
                    <a:lnTo>
                      <a:pt x="25" y="25"/>
                    </a:lnTo>
                    <a:lnTo>
                      <a:pt x="27" y="25"/>
                    </a:lnTo>
                    <a:lnTo>
                      <a:pt x="30" y="23"/>
                    </a:lnTo>
                    <a:lnTo>
                      <a:pt x="34" y="21"/>
                    </a:lnTo>
                    <a:lnTo>
                      <a:pt x="37" y="18"/>
                    </a:lnTo>
                    <a:lnTo>
                      <a:pt x="39" y="16"/>
                    </a:lnTo>
                    <a:lnTo>
                      <a:pt x="43" y="12"/>
                    </a:lnTo>
                    <a:lnTo>
                      <a:pt x="47" y="10"/>
                    </a:lnTo>
                    <a:lnTo>
                      <a:pt x="50" y="6"/>
                    </a:lnTo>
                    <a:lnTo>
                      <a:pt x="52" y="4"/>
                    </a:lnTo>
                    <a:lnTo>
                      <a:pt x="56" y="2"/>
                    </a:lnTo>
                    <a:lnTo>
                      <a:pt x="59" y="2"/>
                    </a:lnTo>
                    <a:lnTo>
                      <a:pt x="62" y="0"/>
                    </a:lnTo>
                    <a:lnTo>
                      <a:pt x="64" y="2"/>
                    </a:lnTo>
                    <a:lnTo>
                      <a:pt x="68" y="3"/>
                    </a:lnTo>
                    <a:lnTo>
                      <a:pt x="71" y="6"/>
                    </a:lnTo>
                    <a:lnTo>
                      <a:pt x="75" y="9"/>
                    </a:lnTo>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sp>
            <p:nvSpPr>
              <p:cNvPr id="77842" name="Freeform 70">
                <a:extLst>
                  <a:ext uri="{FF2B5EF4-FFF2-40B4-BE49-F238E27FC236}">
                    <a16:creationId xmlns:a16="http://schemas.microsoft.com/office/drawing/2014/main" id="{721ADDE5-70A5-4ACC-BD4F-A60F2B44D572}"/>
                  </a:ext>
                </a:extLst>
              </p:cNvPr>
              <p:cNvSpPr>
                <a:spLocks noChangeAspect="1"/>
              </p:cNvSpPr>
              <p:nvPr/>
            </p:nvSpPr>
            <p:spPr bwMode="auto">
              <a:xfrm>
                <a:off x="1133" y="3007"/>
                <a:ext cx="171" cy="52"/>
              </a:xfrm>
              <a:custGeom>
                <a:avLst/>
                <a:gdLst>
                  <a:gd name="T0" fmla="*/ 2147483646 w 107"/>
                  <a:gd name="T1" fmla="*/ 1 h 74"/>
                  <a:gd name="T2" fmla="*/ 2147483646 w 107"/>
                  <a:gd name="T3" fmla="*/ 1 h 74"/>
                  <a:gd name="T4" fmla="*/ 2147483646 w 107"/>
                  <a:gd name="T5" fmla="*/ 1 h 74"/>
                  <a:gd name="T6" fmla="*/ 2147483646 w 107"/>
                  <a:gd name="T7" fmla="*/ 1 h 74"/>
                  <a:gd name="T8" fmla="*/ 2147483646 w 107"/>
                  <a:gd name="T9" fmla="*/ 1 h 74"/>
                  <a:gd name="T10" fmla="*/ 2147483646 w 107"/>
                  <a:gd name="T11" fmla="*/ 1 h 74"/>
                  <a:gd name="T12" fmla="*/ 2147483646 w 107"/>
                  <a:gd name="T13" fmla="*/ 1 h 74"/>
                  <a:gd name="T14" fmla="*/ 2147483646 w 107"/>
                  <a:gd name="T15" fmla="*/ 1 h 74"/>
                  <a:gd name="T16" fmla="*/ 2147483646 w 107"/>
                  <a:gd name="T17" fmla="*/ 1 h 74"/>
                  <a:gd name="T18" fmla="*/ 2147483646 w 107"/>
                  <a:gd name="T19" fmla="*/ 1 h 74"/>
                  <a:gd name="T20" fmla="*/ 2147483646 w 107"/>
                  <a:gd name="T21" fmla="*/ 1 h 74"/>
                  <a:gd name="T22" fmla="*/ 2147483646 w 107"/>
                  <a:gd name="T23" fmla="*/ 1 h 74"/>
                  <a:gd name="T24" fmla="*/ 2147483646 w 107"/>
                  <a:gd name="T25" fmla="*/ 1 h 74"/>
                  <a:gd name="T26" fmla="*/ 2147483646 w 107"/>
                  <a:gd name="T27" fmla="*/ 1 h 74"/>
                  <a:gd name="T28" fmla="*/ 2147483646 w 107"/>
                  <a:gd name="T29" fmla="*/ 1 h 74"/>
                  <a:gd name="T30" fmla="*/ 2147483646 w 107"/>
                  <a:gd name="T31" fmla="*/ 1 h 74"/>
                  <a:gd name="T32" fmla="*/ 0 w 107"/>
                  <a:gd name="T33" fmla="*/ 1 h 74"/>
                  <a:gd name="T34" fmla="*/ 2147483646 w 107"/>
                  <a:gd name="T35" fmla="*/ 1 h 74"/>
                  <a:gd name="T36" fmla="*/ 2147483646 w 107"/>
                  <a:gd name="T37" fmla="*/ 1 h 74"/>
                  <a:gd name="T38" fmla="*/ 2147483646 w 107"/>
                  <a:gd name="T39" fmla="*/ 1 h 74"/>
                  <a:gd name="T40" fmla="*/ 2147483646 w 107"/>
                  <a:gd name="T41" fmla="*/ 1 h 74"/>
                  <a:gd name="T42" fmla="*/ 2147483646 w 107"/>
                  <a:gd name="T43" fmla="*/ 1 h 74"/>
                  <a:gd name="T44" fmla="*/ 2147483646 w 107"/>
                  <a:gd name="T45" fmla="*/ 1 h 74"/>
                  <a:gd name="T46" fmla="*/ 2147483646 w 107"/>
                  <a:gd name="T47" fmla="*/ 1 h 74"/>
                  <a:gd name="T48" fmla="*/ 2147483646 w 107"/>
                  <a:gd name="T49" fmla="*/ 1 h 74"/>
                  <a:gd name="T50" fmla="*/ 2147483646 w 107"/>
                  <a:gd name="T51" fmla="*/ 1 h 74"/>
                  <a:gd name="T52" fmla="*/ 2147483646 w 107"/>
                  <a:gd name="T53" fmla="*/ 1 h 74"/>
                  <a:gd name="T54" fmla="*/ 2147483646 w 107"/>
                  <a:gd name="T55" fmla="*/ 1 h 74"/>
                  <a:gd name="T56" fmla="*/ 2147483646 w 107"/>
                  <a:gd name="T57" fmla="*/ 1 h 74"/>
                  <a:gd name="T58" fmla="*/ 2147483646 w 107"/>
                  <a:gd name="T59" fmla="*/ 1 h 74"/>
                  <a:gd name="T60" fmla="*/ 2147483646 w 107"/>
                  <a:gd name="T61" fmla="*/ 1 h 74"/>
                  <a:gd name="T62" fmla="*/ 2147483646 w 107"/>
                  <a:gd name="T63" fmla="*/ 1 h 74"/>
                  <a:gd name="T64" fmla="*/ 2147483646 w 107"/>
                  <a:gd name="T65" fmla="*/ 1 h 74"/>
                  <a:gd name="T66" fmla="*/ 2147483646 w 107"/>
                  <a:gd name="T67" fmla="*/ 1 h 74"/>
                  <a:gd name="T68" fmla="*/ 2147483646 w 107"/>
                  <a:gd name="T69" fmla="*/ 1 h 74"/>
                  <a:gd name="T70" fmla="*/ 2147483646 w 107"/>
                  <a:gd name="T71" fmla="*/ 1 h 74"/>
                  <a:gd name="T72" fmla="*/ 2147483646 w 107"/>
                  <a:gd name="T73" fmla="*/ 1 h 74"/>
                  <a:gd name="T74" fmla="*/ 2147483646 w 107"/>
                  <a:gd name="T75" fmla="*/ 1 h 74"/>
                  <a:gd name="T76" fmla="*/ 2147483646 w 107"/>
                  <a:gd name="T77" fmla="*/ 1 h 74"/>
                  <a:gd name="T78" fmla="*/ 2147483646 w 107"/>
                  <a:gd name="T79" fmla="*/ 1 h 74"/>
                  <a:gd name="T80" fmla="*/ 2147483646 w 107"/>
                  <a:gd name="T81" fmla="*/ 1 h 74"/>
                  <a:gd name="T82" fmla="*/ 2147483646 w 107"/>
                  <a:gd name="T83" fmla="*/ 1 h 74"/>
                  <a:gd name="T84" fmla="*/ 2147483646 w 107"/>
                  <a:gd name="T85" fmla="*/ 1 h 74"/>
                  <a:gd name="T86" fmla="*/ 2147483646 w 107"/>
                  <a:gd name="T87" fmla="*/ 1 h 74"/>
                  <a:gd name="T88" fmla="*/ 2147483646 w 107"/>
                  <a:gd name="T89" fmla="*/ 1 h 74"/>
                  <a:gd name="T90" fmla="*/ 2147483646 w 107"/>
                  <a:gd name="T91" fmla="*/ 1 h 74"/>
                  <a:gd name="T92" fmla="*/ 2147483646 w 107"/>
                  <a:gd name="T93" fmla="*/ 1 h 74"/>
                  <a:gd name="T94" fmla="*/ 2147483646 w 107"/>
                  <a:gd name="T95" fmla="*/ 1 h 74"/>
                  <a:gd name="T96" fmla="*/ 2147483646 w 107"/>
                  <a:gd name="T97" fmla="*/ 1 h 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07"/>
                  <a:gd name="T148" fmla="*/ 0 h 74"/>
                  <a:gd name="T149" fmla="*/ 107 w 107"/>
                  <a:gd name="T150" fmla="*/ 74 h 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07" h="74">
                    <a:moveTo>
                      <a:pt x="105" y="16"/>
                    </a:moveTo>
                    <a:lnTo>
                      <a:pt x="102" y="22"/>
                    </a:lnTo>
                    <a:lnTo>
                      <a:pt x="98" y="26"/>
                    </a:lnTo>
                    <a:lnTo>
                      <a:pt x="94" y="32"/>
                    </a:lnTo>
                    <a:lnTo>
                      <a:pt x="91" y="36"/>
                    </a:lnTo>
                    <a:lnTo>
                      <a:pt x="87" y="42"/>
                    </a:lnTo>
                    <a:lnTo>
                      <a:pt x="84" y="45"/>
                    </a:lnTo>
                    <a:lnTo>
                      <a:pt x="80" y="49"/>
                    </a:lnTo>
                    <a:lnTo>
                      <a:pt x="77" y="52"/>
                    </a:lnTo>
                    <a:lnTo>
                      <a:pt x="74" y="56"/>
                    </a:lnTo>
                    <a:lnTo>
                      <a:pt x="70" y="59"/>
                    </a:lnTo>
                    <a:lnTo>
                      <a:pt x="66" y="61"/>
                    </a:lnTo>
                    <a:lnTo>
                      <a:pt x="63" y="62"/>
                    </a:lnTo>
                    <a:lnTo>
                      <a:pt x="57" y="63"/>
                    </a:lnTo>
                    <a:lnTo>
                      <a:pt x="54" y="63"/>
                    </a:lnTo>
                    <a:lnTo>
                      <a:pt x="50" y="62"/>
                    </a:lnTo>
                    <a:lnTo>
                      <a:pt x="46" y="59"/>
                    </a:lnTo>
                    <a:lnTo>
                      <a:pt x="43" y="62"/>
                    </a:lnTo>
                    <a:lnTo>
                      <a:pt x="39" y="63"/>
                    </a:lnTo>
                    <a:lnTo>
                      <a:pt x="35" y="65"/>
                    </a:lnTo>
                    <a:lnTo>
                      <a:pt x="34" y="65"/>
                    </a:lnTo>
                    <a:lnTo>
                      <a:pt x="30" y="67"/>
                    </a:lnTo>
                    <a:lnTo>
                      <a:pt x="28" y="67"/>
                    </a:lnTo>
                    <a:lnTo>
                      <a:pt x="24" y="68"/>
                    </a:lnTo>
                    <a:lnTo>
                      <a:pt x="23" y="68"/>
                    </a:lnTo>
                    <a:lnTo>
                      <a:pt x="19" y="69"/>
                    </a:lnTo>
                    <a:lnTo>
                      <a:pt x="17" y="69"/>
                    </a:lnTo>
                    <a:lnTo>
                      <a:pt x="13" y="69"/>
                    </a:lnTo>
                    <a:lnTo>
                      <a:pt x="11" y="69"/>
                    </a:lnTo>
                    <a:lnTo>
                      <a:pt x="7" y="71"/>
                    </a:lnTo>
                    <a:lnTo>
                      <a:pt x="6" y="71"/>
                    </a:lnTo>
                    <a:lnTo>
                      <a:pt x="2" y="73"/>
                    </a:lnTo>
                    <a:lnTo>
                      <a:pt x="0" y="73"/>
                    </a:lnTo>
                    <a:lnTo>
                      <a:pt x="0" y="67"/>
                    </a:lnTo>
                    <a:lnTo>
                      <a:pt x="1" y="62"/>
                    </a:lnTo>
                    <a:lnTo>
                      <a:pt x="2" y="58"/>
                    </a:lnTo>
                    <a:lnTo>
                      <a:pt x="4" y="52"/>
                    </a:lnTo>
                    <a:lnTo>
                      <a:pt x="6" y="49"/>
                    </a:lnTo>
                    <a:lnTo>
                      <a:pt x="9" y="45"/>
                    </a:lnTo>
                    <a:lnTo>
                      <a:pt x="11" y="42"/>
                    </a:lnTo>
                    <a:lnTo>
                      <a:pt x="14" y="38"/>
                    </a:lnTo>
                    <a:lnTo>
                      <a:pt x="16" y="35"/>
                    </a:lnTo>
                    <a:lnTo>
                      <a:pt x="19" y="32"/>
                    </a:lnTo>
                    <a:lnTo>
                      <a:pt x="21" y="28"/>
                    </a:lnTo>
                    <a:lnTo>
                      <a:pt x="25" y="24"/>
                    </a:lnTo>
                    <a:lnTo>
                      <a:pt x="27" y="20"/>
                    </a:lnTo>
                    <a:lnTo>
                      <a:pt x="29" y="15"/>
                    </a:lnTo>
                    <a:lnTo>
                      <a:pt x="30" y="10"/>
                    </a:lnTo>
                    <a:lnTo>
                      <a:pt x="32" y="3"/>
                    </a:lnTo>
                    <a:lnTo>
                      <a:pt x="34" y="7"/>
                    </a:lnTo>
                    <a:lnTo>
                      <a:pt x="37" y="10"/>
                    </a:lnTo>
                    <a:lnTo>
                      <a:pt x="39" y="13"/>
                    </a:lnTo>
                    <a:lnTo>
                      <a:pt x="43" y="14"/>
                    </a:lnTo>
                    <a:lnTo>
                      <a:pt x="44" y="15"/>
                    </a:lnTo>
                    <a:lnTo>
                      <a:pt x="48" y="15"/>
                    </a:lnTo>
                    <a:lnTo>
                      <a:pt x="51" y="15"/>
                    </a:lnTo>
                    <a:lnTo>
                      <a:pt x="55" y="14"/>
                    </a:lnTo>
                    <a:lnTo>
                      <a:pt x="57" y="14"/>
                    </a:lnTo>
                    <a:lnTo>
                      <a:pt x="61" y="13"/>
                    </a:lnTo>
                    <a:lnTo>
                      <a:pt x="63" y="13"/>
                    </a:lnTo>
                    <a:lnTo>
                      <a:pt x="66" y="11"/>
                    </a:lnTo>
                    <a:lnTo>
                      <a:pt x="68" y="11"/>
                    </a:lnTo>
                    <a:lnTo>
                      <a:pt x="71" y="10"/>
                    </a:lnTo>
                    <a:lnTo>
                      <a:pt x="72" y="10"/>
                    </a:lnTo>
                    <a:lnTo>
                      <a:pt x="76" y="10"/>
                    </a:lnTo>
                    <a:lnTo>
                      <a:pt x="76" y="8"/>
                    </a:lnTo>
                    <a:lnTo>
                      <a:pt x="77" y="6"/>
                    </a:lnTo>
                    <a:lnTo>
                      <a:pt x="79" y="5"/>
                    </a:lnTo>
                    <a:lnTo>
                      <a:pt x="79" y="6"/>
                    </a:lnTo>
                    <a:lnTo>
                      <a:pt x="81" y="6"/>
                    </a:lnTo>
                    <a:lnTo>
                      <a:pt x="83" y="6"/>
                    </a:lnTo>
                    <a:lnTo>
                      <a:pt x="83" y="7"/>
                    </a:lnTo>
                    <a:lnTo>
                      <a:pt x="85" y="7"/>
                    </a:lnTo>
                    <a:lnTo>
                      <a:pt x="87" y="7"/>
                    </a:lnTo>
                    <a:lnTo>
                      <a:pt x="89" y="6"/>
                    </a:lnTo>
                    <a:lnTo>
                      <a:pt x="89" y="4"/>
                    </a:lnTo>
                    <a:lnTo>
                      <a:pt x="91" y="0"/>
                    </a:lnTo>
                    <a:lnTo>
                      <a:pt x="91" y="2"/>
                    </a:lnTo>
                    <a:lnTo>
                      <a:pt x="92" y="2"/>
                    </a:lnTo>
                    <a:lnTo>
                      <a:pt x="94" y="3"/>
                    </a:lnTo>
                    <a:lnTo>
                      <a:pt x="95" y="3"/>
                    </a:lnTo>
                    <a:lnTo>
                      <a:pt x="96" y="4"/>
                    </a:lnTo>
                    <a:lnTo>
                      <a:pt x="98" y="4"/>
                    </a:lnTo>
                    <a:lnTo>
                      <a:pt x="100" y="4"/>
                    </a:lnTo>
                    <a:lnTo>
                      <a:pt x="102" y="4"/>
                    </a:lnTo>
                    <a:lnTo>
                      <a:pt x="102" y="5"/>
                    </a:lnTo>
                    <a:lnTo>
                      <a:pt x="103" y="5"/>
                    </a:lnTo>
                    <a:lnTo>
                      <a:pt x="103" y="7"/>
                    </a:lnTo>
                    <a:lnTo>
                      <a:pt x="105" y="8"/>
                    </a:lnTo>
                    <a:lnTo>
                      <a:pt x="105" y="10"/>
                    </a:lnTo>
                    <a:lnTo>
                      <a:pt x="106" y="12"/>
                    </a:lnTo>
                    <a:lnTo>
                      <a:pt x="105" y="15"/>
                    </a:lnTo>
                    <a:lnTo>
                      <a:pt x="105" y="16"/>
                    </a:lnTo>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a:p>
            </p:txBody>
          </p:sp>
        </p:grpSp>
      </p:grpSp>
      <p:sp>
        <p:nvSpPr>
          <p:cNvPr id="74" name="Text Box 3">
            <a:extLst>
              <a:ext uri="{FF2B5EF4-FFF2-40B4-BE49-F238E27FC236}">
                <a16:creationId xmlns:a16="http://schemas.microsoft.com/office/drawing/2014/main" id="{F07EE45E-D90D-4054-9A5E-104B31B59E5F}"/>
              </a:ext>
            </a:extLst>
          </p:cNvPr>
          <p:cNvSpPr txBox="1">
            <a:spLocks noChangeArrowheads="1"/>
          </p:cNvSpPr>
          <p:nvPr/>
        </p:nvSpPr>
        <p:spPr bwMode="auto">
          <a:xfrm>
            <a:off x="0" y="4929188"/>
            <a:ext cx="9144000" cy="738187"/>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2400" b="0">
                <a:solidFill>
                  <a:schemeClr val="bg1"/>
                </a:solidFill>
                <a:latin typeface="Arial" panose="020B0604020202020204" pitchFamily="34" charset="0"/>
              </a:rPr>
              <a:t>„Die Mandibula ist die Extremität des Kopfes.“</a:t>
            </a:r>
          </a:p>
          <a:p>
            <a:pPr>
              <a:spcBef>
                <a:spcPct val="0"/>
              </a:spcBef>
              <a:buFontTx/>
              <a:buNone/>
            </a:pPr>
            <a:r>
              <a:rPr lang="de-DE" altLang="de-DE" sz="1800" b="0">
                <a:solidFill>
                  <a:schemeClr val="bg1"/>
                </a:solidFill>
                <a:latin typeface="Arial" panose="020B0604020202020204" pitchFamily="34" charset="0"/>
              </a:rPr>
              <a:t>Hubertus von Treuenfels (München 2005)</a:t>
            </a:r>
          </a:p>
        </p:txBody>
      </p:sp>
      <p:sp>
        <p:nvSpPr>
          <p:cNvPr id="75" name="Text Box 3">
            <a:extLst>
              <a:ext uri="{FF2B5EF4-FFF2-40B4-BE49-F238E27FC236}">
                <a16:creationId xmlns:a16="http://schemas.microsoft.com/office/drawing/2014/main" id="{DDA17222-1894-4B19-A538-05DF353A50CB}"/>
              </a:ext>
            </a:extLst>
          </p:cNvPr>
          <p:cNvSpPr txBox="1">
            <a:spLocks noChangeArrowheads="1"/>
          </p:cNvSpPr>
          <p:nvPr/>
        </p:nvSpPr>
        <p:spPr bwMode="auto">
          <a:xfrm>
            <a:off x="0" y="5857875"/>
            <a:ext cx="9144000" cy="1108075"/>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2400" b="0">
                <a:solidFill>
                  <a:schemeClr val="bg1"/>
                </a:solidFill>
                <a:latin typeface="Arial" panose="020B0604020202020204" pitchFamily="34" charset="0"/>
              </a:rPr>
              <a:t>„Zahnärzte und Kieferorthopäden sind Orthopäden für die Spitze der Wirbelsäule.“</a:t>
            </a:r>
          </a:p>
          <a:p>
            <a:pPr>
              <a:spcBef>
                <a:spcPct val="0"/>
              </a:spcBef>
              <a:buFontTx/>
              <a:buNone/>
            </a:pPr>
            <a:r>
              <a:rPr lang="de-DE" altLang="de-DE" sz="1800" b="0">
                <a:solidFill>
                  <a:schemeClr val="bg1"/>
                </a:solidFill>
                <a:latin typeface="Arial" panose="020B0604020202020204" pitchFamily="34" charset="0"/>
              </a:rPr>
              <a:t>Erich Wühr (München 2007)</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blinds(horizontal)">
                                      <p:cBhvr>
                                        <p:cTn id="12" dur="500"/>
                                        <p:tgtEl>
                                          <p:spTgt spid="7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ox(in)">
                                      <p:cBhvr>
                                        <p:cTn id="17" dur="500"/>
                                        <p:tgtEl>
                                          <p:spTgt spid="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blinds(horizontal)">
                                      <p:cBhvr>
                                        <p:cTn id="22"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Foli3050.wav">
            <a:hlinkClick r:id="" action="ppaction://media"/>
            <a:extLst>
              <a:ext uri="{FF2B5EF4-FFF2-40B4-BE49-F238E27FC236}">
                <a16:creationId xmlns:a16="http://schemas.microsoft.com/office/drawing/2014/main" id="{60BF3F77-E56C-487B-9A88-2731BAEF5717}"/>
              </a:ext>
            </a:extLst>
          </p:cNvPr>
          <p:cNvPicPr>
            <a:picLocks noChangeAspect="1"/>
          </p:cNvPicPr>
          <p:nvPr>
            <a:audioFile r:link="rId2"/>
            <p:extLst>
              <p:ext uri="{DAA4B4D4-6D71-4841-9C94-3DE7FCFB9230}">
                <p14:media xmlns:p14="http://schemas.microsoft.com/office/powerpoint/2010/main" r:embed="rId1"/>
              </p:ext>
            </p:extLst>
          </p:nvPr>
        </p:nvPicPr>
        <p:blipFill>
          <a:blip r:embed="rId5">
            <a:extLst>
              <a:ext uri="{28A0092B-C50C-407E-A947-70E740481C1C}">
                <a14:useLocalDpi xmlns:a14="http://schemas.microsoft.com/office/drawing/2010/main" val="0"/>
              </a:ext>
            </a:extLst>
          </a:blip>
          <a:srcRect/>
          <a:stretch>
            <a:fillRect/>
          </a:stretch>
        </p:blipFill>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1" name="Text Box 8">
            <a:extLst>
              <a:ext uri="{FF2B5EF4-FFF2-40B4-BE49-F238E27FC236}">
                <a16:creationId xmlns:a16="http://schemas.microsoft.com/office/drawing/2014/main" id="{0509BE7E-9661-4AD7-8950-F327C0C37D95}"/>
              </a:ext>
            </a:extLst>
          </p:cNvPr>
          <p:cNvSpPr txBox="1">
            <a:spLocks noChangeArrowheads="1"/>
          </p:cNvSpPr>
          <p:nvPr/>
        </p:nvSpPr>
        <p:spPr bwMode="auto">
          <a:xfrm>
            <a:off x="5691188" y="5419725"/>
            <a:ext cx="26670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1400" b="0">
                <a:latin typeface="Arial" panose="020B0604020202020204" pitchFamily="34" charset="0"/>
              </a:rPr>
              <a:t>Beckengürtel</a:t>
            </a:r>
          </a:p>
          <a:p>
            <a:pPr>
              <a:spcBef>
                <a:spcPct val="0"/>
              </a:spcBef>
              <a:buFontTx/>
              <a:buNone/>
            </a:pPr>
            <a:r>
              <a:rPr lang="de-DE" altLang="de-DE" sz="1400" b="0">
                <a:latin typeface="Arial" panose="020B0604020202020204" pitchFamily="34" charset="0"/>
              </a:rPr>
              <a:t>Untere Extremität</a:t>
            </a:r>
          </a:p>
        </p:txBody>
      </p:sp>
      <p:sp>
        <p:nvSpPr>
          <p:cNvPr id="78852" name="Text Box 17">
            <a:extLst>
              <a:ext uri="{FF2B5EF4-FFF2-40B4-BE49-F238E27FC236}">
                <a16:creationId xmlns:a16="http://schemas.microsoft.com/office/drawing/2014/main" id="{721C7AD0-9BE1-4360-9BAC-B63952239380}"/>
              </a:ext>
            </a:extLst>
          </p:cNvPr>
          <p:cNvSpPr txBox="1">
            <a:spLocks noChangeArrowheads="1"/>
          </p:cNvSpPr>
          <p:nvPr/>
        </p:nvSpPr>
        <p:spPr bwMode="auto">
          <a:xfrm>
            <a:off x="5995988" y="3438525"/>
            <a:ext cx="26670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1400" b="0">
                <a:latin typeface="Arial" panose="020B0604020202020204" pitchFamily="34" charset="0"/>
              </a:rPr>
              <a:t>Schultergürtel</a:t>
            </a:r>
          </a:p>
          <a:p>
            <a:pPr>
              <a:spcBef>
                <a:spcPct val="0"/>
              </a:spcBef>
              <a:buFontTx/>
              <a:buNone/>
            </a:pPr>
            <a:r>
              <a:rPr lang="de-DE" altLang="de-DE" sz="1400" b="0">
                <a:latin typeface="Arial" panose="020B0604020202020204" pitchFamily="34" charset="0"/>
              </a:rPr>
              <a:t>Brustkorb</a:t>
            </a:r>
          </a:p>
          <a:p>
            <a:pPr>
              <a:spcBef>
                <a:spcPct val="0"/>
              </a:spcBef>
              <a:buFontTx/>
              <a:buNone/>
            </a:pPr>
            <a:r>
              <a:rPr lang="de-DE" altLang="de-DE" sz="1400" b="0">
                <a:latin typeface="Arial" panose="020B0604020202020204" pitchFamily="34" charset="0"/>
              </a:rPr>
              <a:t>Obere Extremität</a:t>
            </a:r>
          </a:p>
        </p:txBody>
      </p:sp>
      <p:sp>
        <p:nvSpPr>
          <p:cNvPr id="78853" name="Text Box 32">
            <a:extLst>
              <a:ext uri="{FF2B5EF4-FFF2-40B4-BE49-F238E27FC236}">
                <a16:creationId xmlns:a16="http://schemas.microsoft.com/office/drawing/2014/main" id="{0F09F762-4AC9-4872-8380-AC55C9ADD369}"/>
              </a:ext>
            </a:extLst>
          </p:cNvPr>
          <p:cNvSpPr txBox="1">
            <a:spLocks noChangeArrowheads="1"/>
          </p:cNvSpPr>
          <p:nvPr/>
        </p:nvSpPr>
        <p:spPr bwMode="auto">
          <a:xfrm>
            <a:off x="1500188" y="850900"/>
            <a:ext cx="19812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a:spcBef>
                <a:spcPct val="0"/>
              </a:spcBef>
              <a:buFontTx/>
              <a:buNone/>
            </a:pPr>
            <a:r>
              <a:rPr lang="de-DE" altLang="de-DE" sz="2000">
                <a:solidFill>
                  <a:srgbClr val="00FF00"/>
                </a:solidFill>
                <a:latin typeface="Arial" panose="020B0604020202020204" pitchFamily="34" charset="0"/>
              </a:rPr>
              <a:t>Temporo-</a:t>
            </a:r>
            <a:br>
              <a:rPr lang="de-DE" altLang="de-DE" sz="2000">
                <a:solidFill>
                  <a:srgbClr val="00FF00"/>
                </a:solidFill>
                <a:latin typeface="Arial" panose="020B0604020202020204" pitchFamily="34" charset="0"/>
              </a:rPr>
            </a:br>
            <a:r>
              <a:rPr lang="de-DE" altLang="de-DE" sz="2000">
                <a:solidFill>
                  <a:srgbClr val="00FF00"/>
                </a:solidFill>
                <a:latin typeface="Arial" panose="020B0604020202020204" pitchFamily="34" charset="0"/>
              </a:rPr>
              <a:t>mandibular-</a:t>
            </a:r>
            <a:br>
              <a:rPr lang="de-DE" altLang="de-DE" sz="2000">
                <a:solidFill>
                  <a:srgbClr val="00FF00"/>
                </a:solidFill>
                <a:latin typeface="Arial" panose="020B0604020202020204" pitchFamily="34" charset="0"/>
              </a:rPr>
            </a:br>
            <a:r>
              <a:rPr lang="de-DE" altLang="de-DE" sz="2000">
                <a:solidFill>
                  <a:srgbClr val="00FF00"/>
                </a:solidFill>
                <a:latin typeface="Arial" panose="020B0604020202020204" pitchFamily="34" charset="0"/>
              </a:rPr>
              <a:t>gürtel</a:t>
            </a:r>
          </a:p>
        </p:txBody>
      </p:sp>
      <p:sp>
        <p:nvSpPr>
          <p:cNvPr id="78854" name="Text Box 42">
            <a:extLst>
              <a:ext uri="{FF2B5EF4-FFF2-40B4-BE49-F238E27FC236}">
                <a16:creationId xmlns:a16="http://schemas.microsoft.com/office/drawing/2014/main" id="{122F2BF9-F490-4553-8193-E79C8C72E867}"/>
              </a:ext>
            </a:extLst>
          </p:cNvPr>
          <p:cNvSpPr txBox="1">
            <a:spLocks noChangeArrowheads="1"/>
          </p:cNvSpPr>
          <p:nvPr/>
        </p:nvSpPr>
        <p:spPr bwMode="auto">
          <a:xfrm>
            <a:off x="5476875" y="2752725"/>
            <a:ext cx="2667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1400" b="0">
                <a:solidFill>
                  <a:srgbClr val="0000FF"/>
                </a:solidFill>
                <a:latin typeface="Arial" panose="020B0604020202020204" pitchFamily="34" charset="0"/>
              </a:rPr>
              <a:t>Wirbelsäule</a:t>
            </a:r>
          </a:p>
        </p:txBody>
      </p:sp>
      <p:sp>
        <p:nvSpPr>
          <p:cNvPr id="78855" name="Text Box 53">
            <a:extLst>
              <a:ext uri="{FF2B5EF4-FFF2-40B4-BE49-F238E27FC236}">
                <a16:creationId xmlns:a16="http://schemas.microsoft.com/office/drawing/2014/main" id="{A04A5B67-415E-48D8-B3AC-A15D3FBA3823}"/>
              </a:ext>
            </a:extLst>
          </p:cNvPr>
          <p:cNvSpPr txBox="1">
            <a:spLocks noChangeArrowheads="1"/>
          </p:cNvSpPr>
          <p:nvPr/>
        </p:nvSpPr>
        <p:spPr bwMode="auto">
          <a:xfrm>
            <a:off x="5691188" y="1000125"/>
            <a:ext cx="266700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1400" b="0">
                <a:solidFill>
                  <a:srgbClr val="FF0033"/>
                </a:solidFill>
                <a:latin typeface="Arial" panose="020B0604020202020204" pitchFamily="34" charset="0"/>
              </a:rPr>
              <a:t>Palatinum, Maxilla, Frontale</a:t>
            </a:r>
          </a:p>
          <a:p>
            <a:pPr>
              <a:spcBef>
                <a:spcPct val="0"/>
              </a:spcBef>
              <a:buFontTx/>
              <a:buNone/>
            </a:pPr>
            <a:endParaRPr lang="de-DE" altLang="de-DE" sz="400" b="0">
              <a:solidFill>
                <a:srgbClr val="FF0033"/>
              </a:solidFill>
              <a:latin typeface="Arial" panose="020B0604020202020204" pitchFamily="34" charset="0"/>
            </a:endParaRPr>
          </a:p>
          <a:p>
            <a:pPr>
              <a:spcBef>
                <a:spcPct val="0"/>
              </a:spcBef>
              <a:buFontTx/>
              <a:buNone/>
            </a:pPr>
            <a:r>
              <a:rPr lang="de-DE" altLang="de-DE" sz="1400" b="0">
                <a:solidFill>
                  <a:srgbClr val="FF0033"/>
                </a:solidFill>
                <a:latin typeface="Arial" panose="020B0604020202020204" pitchFamily="34" charset="0"/>
              </a:rPr>
              <a:t>Vomer, Ethmoid</a:t>
            </a:r>
          </a:p>
          <a:p>
            <a:pPr>
              <a:spcBef>
                <a:spcPct val="0"/>
              </a:spcBef>
              <a:buFontTx/>
              <a:buNone/>
            </a:pPr>
            <a:r>
              <a:rPr lang="de-DE" altLang="de-DE" sz="1400" b="0">
                <a:solidFill>
                  <a:srgbClr val="FF0033"/>
                </a:solidFill>
                <a:latin typeface="Arial" panose="020B0604020202020204" pitchFamily="34" charset="0"/>
              </a:rPr>
              <a:t>Sphenoid</a:t>
            </a:r>
          </a:p>
          <a:p>
            <a:pPr>
              <a:spcBef>
                <a:spcPct val="0"/>
              </a:spcBef>
              <a:buFontTx/>
              <a:buNone/>
            </a:pPr>
            <a:endParaRPr lang="de-DE" altLang="de-DE" sz="1400" b="0">
              <a:solidFill>
                <a:srgbClr val="FF0033"/>
              </a:solidFill>
              <a:latin typeface="Arial" panose="020B0604020202020204" pitchFamily="34" charset="0"/>
            </a:endParaRPr>
          </a:p>
          <a:p>
            <a:pPr>
              <a:spcBef>
                <a:spcPct val="0"/>
              </a:spcBef>
              <a:buFontTx/>
              <a:buNone/>
            </a:pPr>
            <a:endParaRPr lang="de-DE" altLang="de-DE" sz="1400" b="0">
              <a:solidFill>
                <a:srgbClr val="FF0033"/>
              </a:solidFill>
              <a:latin typeface="Arial" panose="020B0604020202020204" pitchFamily="34" charset="0"/>
            </a:endParaRPr>
          </a:p>
          <a:p>
            <a:pPr>
              <a:spcBef>
                <a:spcPct val="0"/>
              </a:spcBef>
              <a:buFontTx/>
              <a:buNone/>
            </a:pPr>
            <a:r>
              <a:rPr lang="de-DE" altLang="de-DE" sz="1400" b="0">
                <a:solidFill>
                  <a:srgbClr val="FF0033"/>
                </a:solidFill>
                <a:latin typeface="Arial" panose="020B0604020202020204" pitchFamily="34" charset="0"/>
              </a:rPr>
              <a:t>Okziput</a:t>
            </a:r>
          </a:p>
        </p:txBody>
      </p:sp>
      <p:grpSp>
        <p:nvGrpSpPr>
          <p:cNvPr id="78856" name="Group 3">
            <a:extLst>
              <a:ext uri="{FF2B5EF4-FFF2-40B4-BE49-F238E27FC236}">
                <a16:creationId xmlns:a16="http://schemas.microsoft.com/office/drawing/2014/main" id="{63D7FC66-5775-4420-9288-C7D558811504}"/>
              </a:ext>
            </a:extLst>
          </p:cNvPr>
          <p:cNvGrpSpPr>
            <a:grpSpLocks/>
          </p:cNvGrpSpPr>
          <p:nvPr/>
        </p:nvGrpSpPr>
        <p:grpSpPr bwMode="auto">
          <a:xfrm>
            <a:off x="3481388" y="5419725"/>
            <a:ext cx="2057400" cy="1295400"/>
            <a:chOff x="2016" y="3312"/>
            <a:chExt cx="1296" cy="816"/>
          </a:xfrm>
        </p:grpSpPr>
        <p:sp>
          <p:nvSpPr>
            <p:cNvPr id="78900" name="Rectangle 4">
              <a:extLst>
                <a:ext uri="{FF2B5EF4-FFF2-40B4-BE49-F238E27FC236}">
                  <a16:creationId xmlns:a16="http://schemas.microsoft.com/office/drawing/2014/main" id="{BDD30262-3D19-4A70-9AA5-E3F382B633A8}"/>
                </a:ext>
              </a:extLst>
            </p:cNvPr>
            <p:cNvSpPr>
              <a:spLocks noChangeArrowheads="1"/>
            </p:cNvSpPr>
            <p:nvPr/>
          </p:nvSpPr>
          <p:spPr bwMode="auto">
            <a:xfrm>
              <a:off x="2669" y="3312"/>
              <a:ext cx="605" cy="144"/>
            </a:xfrm>
            <a:prstGeom prst="rect">
              <a:avLst/>
            </a:prstGeom>
            <a:solidFill>
              <a:schemeClr val="bg1"/>
            </a:solidFill>
            <a:ln w="9525">
              <a:solidFill>
                <a:schemeClr val="tx1"/>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8901" name="Rectangle 5">
              <a:extLst>
                <a:ext uri="{FF2B5EF4-FFF2-40B4-BE49-F238E27FC236}">
                  <a16:creationId xmlns:a16="http://schemas.microsoft.com/office/drawing/2014/main" id="{E73B9BC4-B175-4F0A-BAA5-3F7A23C97779}"/>
                </a:ext>
              </a:extLst>
            </p:cNvPr>
            <p:cNvSpPr>
              <a:spLocks noChangeArrowheads="1"/>
            </p:cNvSpPr>
            <p:nvPr/>
          </p:nvSpPr>
          <p:spPr bwMode="auto">
            <a:xfrm>
              <a:off x="2064" y="3312"/>
              <a:ext cx="605" cy="144"/>
            </a:xfrm>
            <a:prstGeom prst="rect">
              <a:avLst/>
            </a:prstGeom>
            <a:solidFill>
              <a:schemeClr val="bg1"/>
            </a:solidFill>
            <a:ln w="9525">
              <a:solidFill>
                <a:schemeClr val="tx1"/>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8902" name="Rectangle 6">
              <a:extLst>
                <a:ext uri="{FF2B5EF4-FFF2-40B4-BE49-F238E27FC236}">
                  <a16:creationId xmlns:a16="http://schemas.microsoft.com/office/drawing/2014/main" id="{AA6C7413-AE2F-4F39-A5F3-4A7FC5981714}"/>
                </a:ext>
              </a:extLst>
            </p:cNvPr>
            <p:cNvSpPr>
              <a:spLocks noChangeArrowheads="1"/>
            </p:cNvSpPr>
            <p:nvPr/>
          </p:nvSpPr>
          <p:spPr bwMode="auto">
            <a:xfrm>
              <a:off x="2016" y="3360"/>
              <a:ext cx="96" cy="768"/>
            </a:xfrm>
            <a:prstGeom prst="rect">
              <a:avLst/>
            </a:prstGeom>
            <a:solidFill>
              <a:schemeClr val="bg1"/>
            </a:solidFill>
            <a:ln w="9525">
              <a:solidFill>
                <a:schemeClr val="tx1"/>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8903" name="Rectangle 7">
              <a:extLst>
                <a:ext uri="{FF2B5EF4-FFF2-40B4-BE49-F238E27FC236}">
                  <a16:creationId xmlns:a16="http://schemas.microsoft.com/office/drawing/2014/main" id="{AB490BB6-DC4C-4094-BC87-0430D986E14E}"/>
                </a:ext>
              </a:extLst>
            </p:cNvPr>
            <p:cNvSpPr>
              <a:spLocks noChangeArrowheads="1"/>
            </p:cNvSpPr>
            <p:nvPr/>
          </p:nvSpPr>
          <p:spPr bwMode="auto">
            <a:xfrm>
              <a:off x="3216" y="3360"/>
              <a:ext cx="96" cy="768"/>
            </a:xfrm>
            <a:prstGeom prst="rect">
              <a:avLst/>
            </a:prstGeom>
            <a:solidFill>
              <a:schemeClr val="bg1"/>
            </a:solidFill>
            <a:ln w="9525">
              <a:solidFill>
                <a:schemeClr val="tx1"/>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grpSp>
      <p:sp>
        <p:nvSpPr>
          <p:cNvPr id="78857" name="Rectangle 11">
            <a:extLst>
              <a:ext uri="{FF2B5EF4-FFF2-40B4-BE49-F238E27FC236}">
                <a16:creationId xmlns:a16="http://schemas.microsoft.com/office/drawing/2014/main" id="{CF21CA16-8079-43A6-A18F-0B61E9E12B6E}"/>
              </a:ext>
            </a:extLst>
          </p:cNvPr>
          <p:cNvSpPr>
            <a:spLocks noChangeArrowheads="1"/>
          </p:cNvSpPr>
          <p:nvPr/>
        </p:nvSpPr>
        <p:spPr bwMode="auto">
          <a:xfrm>
            <a:off x="4518025" y="3514725"/>
            <a:ext cx="503238" cy="1143000"/>
          </a:xfrm>
          <a:prstGeom prst="rect">
            <a:avLst/>
          </a:prstGeom>
          <a:solidFill>
            <a:schemeClr val="bg1"/>
          </a:solidFill>
          <a:ln w="9525">
            <a:solidFill>
              <a:schemeClr val="tx1"/>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8858" name="Rectangle 12">
            <a:extLst>
              <a:ext uri="{FF2B5EF4-FFF2-40B4-BE49-F238E27FC236}">
                <a16:creationId xmlns:a16="http://schemas.microsoft.com/office/drawing/2014/main" id="{A71F77E5-E0A0-4261-A4C7-6E4D525F08FB}"/>
              </a:ext>
            </a:extLst>
          </p:cNvPr>
          <p:cNvSpPr>
            <a:spLocks noChangeArrowheads="1"/>
          </p:cNvSpPr>
          <p:nvPr/>
        </p:nvSpPr>
        <p:spPr bwMode="auto">
          <a:xfrm>
            <a:off x="4014788" y="3514725"/>
            <a:ext cx="503237" cy="1143000"/>
          </a:xfrm>
          <a:prstGeom prst="rect">
            <a:avLst/>
          </a:prstGeom>
          <a:solidFill>
            <a:schemeClr val="bg1"/>
          </a:solidFill>
          <a:ln w="9525">
            <a:solidFill>
              <a:schemeClr val="tx1"/>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8859" name="Rectangle 13">
            <a:extLst>
              <a:ext uri="{FF2B5EF4-FFF2-40B4-BE49-F238E27FC236}">
                <a16:creationId xmlns:a16="http://schemas.microsoft.com/office/drawing/2014/main" id="{46721092-A573-497C-821C-AC3EF6DB14A5}"/>
              </a:ext>
            </a:extLst>
          </p:cNvPr>
          <p:cNvSpPr>
            <a:spLocks noChangeArrowheads="1"/>
          </p:cNvSpPr>
          <p:nvPr/>
        </p:nvSpPr>
        <p:spPr bwMode="auto">
          <a:xfrm>
            <a:off x="4518025" y="3362325"/>
            <a:ext cx="960438" cy="228600"/>
          </a:xfrm>
          <a:prstGeom prst="rect">
            <a:avLst/>
          </a:prstGeom>
          <a:solidFill>
            <a:schemeClr val="bg1"/>
          </a:solidFill>
          <a:ln w="9525">
            <a:solidFill>
              <a:schemeClr val="tx1"/>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8860" name="Rectangle 14">
            <a:extLst>
              <a:ext uri="{FF2B5EF4-FFF2-40B4-BE49-F238E27FC236}">
                <a16:creationId xmlns:a16="http://schemas.microsoft.com/office/drawing/2014/main" id="{B6461946-9701-40DB-A670-2EABB15B029F}"/>
              </a:ext>
            </a:extLst>
          </p:cNvPr>
          <p:cNvSpPr>
            <a:spLocks noChangeArrowheads="1"/>
          </p:cNvSpPr>
          <p:nvPr/>
        </p:nvSpPr>
        <p:spPr bwMode="auto">
          <a:xfrm>
            <a:off x="3557588" y="3362325"/>
            <a:ext cx="960437" cy="228600"/>
          </a:xfrm>
          <a:prstGeom prst="rect">
            <a:avLst/>
          </a:prstGeom>
          <a:solidFill>
            <a:schemeClr val="bg1"/>
          </a:solidFill>
          <a:ln w="9525">
            <a:solidFill>
              <a:schemeClr val="tx1"/>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8861" name="Rectangle 15">
            <a:extLst>
              <a:ext uri="{FF2B5EF4-FFF2-40B4-BE49-F238E27FC236}">
                <a16:creationId xmlns:a16="http://schemas.microsoft.com/office/drawing/2014/main" id="{7D07B472-768E-4CD7-BAFF-ADD0469245D3}"/>
              </a:ext>
            </a:extLst>
          </p:cNvPr>
          <p:cNvSpPr>
            <a:spLocks noChangeArrowheads="1"/>
          </p:cNvSpPr>
          <p:nvPr/>
        </p:nvSpPr>
        <p:spPr bwMode="auto">
          <a:xfrm rot="1818483">
            <a:off x="3252788" y="3438525"/>
            <a:ext cx="152400" cy="1219200"/>
          </a:xfrm>
          <a:prstGeom prst="rect">
            <a:avLst/>
          </a:prstGeom>
          <a:solidFill>
            <a:schemeClr val="bg1"/>
          </a:solidFill>
          <a:ln w="9525">
            <a:solidFill>
              <a:schemeClr val="tx1"/>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8862" name="Rectangle 16">
            <a:extLst>
              <a:ext uri="{FF2B5EF4-FFF2-40B4-BE49-F238E27FC236}">
                <a16:creationId xmlns:a16="http://schemas.microsoft.com/office/drawing/2014/main" id="{8AE1F703-69D4-45F8-938C-B0B928E12854}"/>
              </a:ext>
            </a:extLst>
          </p:cNvPr>
          <p:cNvSpPr>
            <a:spLocks noChangeArrowheads="1"/>
          </p:cNvSpPr>
          <p:nvPr/>
        </p:nvSpPr>
        <p:spPr bwMode="auto">
          <a:xfrm rot="-1665461">
            <a:off x="5614988" y="3438525"/>
            <a:ext cx="152400" cy="1219200"/>
          </a:xfrm>
          <a:prstGeom prst="rect">
            <a:avLst/>
          </a:prstGeom>
          <a:solidFill>
            <a:schemeClr val="bg1"/>
          </a:solidFill>
          <a:ln w="9525">
            <a:solidFill>
              <a:schemeClr val="tx1"/>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8863" name="Rectangle 19">
            <a:extLst>
              <a:ext uri="{FF2B5EF4-FFF2-40B4-BE49-F238E27FC236}">
                <a16:creationId xmlns:a16="http://schemas.microsoft.com/office/drawing/2014/main" id="{AD837DE1-D9D7-4C16-98AB-7C7801911EBC}"/>
              </a:ext>
            </a:extLst>
          </p:cNvPr>
          <p:cNvSpPr>
            <a:spLocks noChangeArrowheads="1"/>
          </p:cNvSpPr>
          <p:nvPr/>
        </p:nvSpPr>
        <p:spPr bwMode="auto">
          <a:xfrm>
            <a:off x="4167188" y="1838325"/>
            <a:ext cx="228600" cy="304800"/>
          </a:xfrm>
          <a:prstGeom prst="rect">
            <a:avLst/>
          </a:prstGeom>
          <a:solidFill>
            <a:srgbClr val="00FF00"/>
          </a:solidFill>
          <a:ln w="9525">
            <a:solidFill>
              <a:srgbClr val="00FF00"/>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8864" name="Rectangle 20">
            <a:extLst>
              <a:ext uri="{FF2B5EF4-FFF2-40B4-BE49-F238E27FC236}">
                <a16:creationId xmlns:a16="http://schemas.microsoft.com/office/drawing/2014/main" id="{ABF94E40-9EF4-44E7-B7D2-C84A3664E682}"/>
              </a:ext>
            </a:extLst>
          </p:cNvPr>
          <p:cNvSpPr>
            <a:spLocks noChangeArrowheads="1"/>
          </p:cNvSpPr>
          <p:nvPr/>
        </p:nvSpPr>
        <p:spPr bwMode="auto">
          <a:xfrm>
            <a:off x="4654550" y="1836738"/>
            <a:ext cx="228600" cy="304800"/>
          </a:xfrm>
          <a:prstGeom prst="rect">
            <a:avLst/>
          </a:prstGeom>
          <a:solidFill>
            <a:srgbClr val="00FF00"/>
          </a:solidFill>
          <a:ln w="9525">
            <a:solidFill>
              <a:srgbClr val="00FF00"/>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8865" name="Rectangle 21">
            <a:extLst>
              <a:ext uri="{FF2B5EF4-FFF2-40B4-BE49-F238E27FC236}">
                <a16:creationId xmlns:a16="http://schemas.microsoft.com/office/drawing/2014/main" id="{0910BCE1-33C6-4880-A025-C5C7365E83DF}"/>
              </a:ext>
            </a:extLst>
          </p:cNvPr>
          <p:cNvSpPr>
            <a:spLocks noChangeArrowheads="1"/>
          </p:cNvSpPr>
          <p:nvPr/>
        </p:nvSpPr>
        <p:spPr bwMode="auto">
          <a:xfrm>
            <a:off x="4868863" y="1609725"/>
            <a:ext cx="488950" cy="530225"/>
          </a:xfrm>
          <a:prstGeom prst="rect">
            <a:avLst/>
          </a:prstGeom>
          <a:solidFill>
            <a:srgbClr val="00FF00"/>
          </a:solidFill>
          <a:ln w="9525">
            <a:solidFill>
              <a:srgbClr val="00FF00"/>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8866" name="Rectangle 22">
            <a:extLst>
              <a:ext uri="{FF2B5EF4-FFF2-40B4-BE49-F238E27FC236}">
                <a16:creationId xmlns:a16="http://schemas.microsoft.com/office/drawing/2014/main" id="{FBAA05FF-422F-410E-ACFF-8996234CAC4F}"/>
              </a:ext>
            </a:extLst>
          </p:cNvPr>
          <p:cNvSpPr>
            <a:spLocks noChangeArrowheads="1"/>
          </p:cNvSpPr>
          <p:nvPr/>
        </p:nvSpPr>
        <p:spPr bwMode="auto">
          <a:xfrm>
            <a:off x="3633788" y="1612900"/>
            <a:ext cx="533400" cy="530225"/>
          </a:xfrm>
          <a:prstGeom prst="rect">
            <a:avLst/>
          </a:prstGeom>
          <a:solidFill>
            <a:srgbClr val="00FF00"/>
          </a:solidFill>
          <a:ln w="9525">
            <a:solidFill>
              <a:srgbClr val="00FF00"/>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8867" name="Oval 23">
            <a:extLst>
              <a:ext uri="{FF2B5EF4-FFF2-40B4-BE49-F238E27FC236}">
                <a16:creationId xmlns:a16="http://schemas.microsoft.com/office/drawing/2014/main" id="{BB2ADFFF-12DF-4183-861F-53AC8681F60F}"/>
              </a:ext>
            </a:extLst>
          </p:cNvPr>
          <p:cNvSpPr>
            <a:spLocks noChangeArrowheads="1"/>
          </p:cNvSpPr>
          <p:nvPr/>
        </p:nvSpPr>
        <p:spPr bwMode="auto">
          <a:xfrm>
            <a:off x="3786188" y="1495425"/>
            <a:ext cx="266700" cy="2286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8868" name="Oval 24">
            <a:extLst>
              <a:ext uri="{FF2B5EF4-FFF2-40B4-BE49-F238E27FC236}">
                <a16:creationId xmlns:a16="http://schemas.microsoft.com/office/drawing/2014/main" id="{D7ACC0CB-5E6B-4AC3-8FF6-FCE65658B3A5}"/>
              </a:ext>
            </a:extLst>
          </p:cNvPr>
          <p:cNvSpPr>
            <a:spLocks noChangeArrowheads="1"/>
          </p:cNvSpPr>
          <p:nvPr/>
        </p:nvSpPr>
        <p:spPr bwMode="auto">
          <a:xfrm>
            <a:off x="4967288" y="1495425"/>
            <a:ext cx="266700" cy="2286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8869" name="Oval 25">
            <a:extLst>
              <a:ext uri="{FF2B5EF4-FFF2-40B4-BE49-F238E27FC236}">
                <a16:creationId xmlns:a16="http://schemas.microsoft.com/office/drawing/2014/main" id="{F8A55136-852A-4151-91A9-5F8DDBAC35E1}"/>
              </a:ext>
            </a:extLst>
          </p:cNvPr>
          <p:cNvSpPr>
            <a:spLocks noChangeArrowheads="1"/>
          </p:cNvSpPr>
          <p:nvPr/>
        </p:nvSpPr>
        <p:spPr bwMode="auto">
          <a:xfrm>
            <a:off x="3805238" y="1457325"/>
            <a:ext cx="228600" cy="228600"/>
          </a:xfrm>
          <a:prstGeom prst="ellipse">
            <a:avLst/>
          </a:pr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8870" name="Oval 26">
            <a:extLst>
              <a:ext uri="{FF2B5EF4-FFF2-40B4-BE49-F238E27FC236}">
                <a16:creationId xmlns:a16="http://schemas.microsoft.com/office/drawing/2014/main" id="{B48C9440-8438-4299-A196-13D731CB6E73}"/>
              </a:ext>
            </a:extLst>
          </p:cNvPr>
          <p:cNvSpPr>
            <a:spLocks noChangeArrowheads="1"/>
          </p:cNvSpPr>
          <p:nvPr/>
        </p:nvSpPr>
        <p:spPr bwMode="auto">
          <a:xfrm>
            <a:off x="4986338" y="1457325"/>
            <a:ext cx="228600" cy="228600"/>
          </a:xfrm>
          <a:prstGeom prst="ellipse">
            <a:avLst/>
          </a:prstGeom>
          <a:solidFill>
            <a:srgbClr val="00FF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8871" name="Rectangle 27">
            <a:extLst>
              <a:ext uri="{FF2B5EF4-FFF2-40B4-BE49-F238E27FC236}">
                <a16:creationId xmlns:a16="http://schemas.microsoft.com/office/drawing/2014/main" id="{4DB498D3-C442-4C1C-ADEE-D297C478CE95}"/>
              </a:ext>
            </a:extLst>
          </p:cNvPr>
          <p:cNvSpPr>
            <a:spLocks noChangeArrowheads="1"/>
          </p:cNvSpPr>
          <p:nvPr/>
        </p:nvSpPr>
        <p:spPr bwMode="auto">
          <a:xfrm>
            <a:off x="3857625" y="771525"/>
            <a:ext cx="122238" cy="762000"/>
          </a:xfrm>
          <a:prstGeom prst="rect">
            <a:avLst/>
          </a:prstGeom>
          <a:solidFill>
            <a:srgbClr val="00FF00"/>
          </a:solidFill>
          <a:ln w="9525">
            <a:solidFill>
              <a:srgbClr val="00FF00"/>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8872" name="Rectangle 28">
            <a:extLst>
              <a:ext uri="{FF2B5EF4-FFF2-40B4-BE49-F238E27FC236}">
                <a16:creationId xmlns:a16="http://schemas.microsoft.com/office/drawing/2014/main" id="{E5172302-E06D-4E38-9F62-F1B0D60CC3E4}"/>
              </a:ext>
            </a:extLst>
          </p:cNvPr>
          <p:cNvSpPr>
            <a:spLocks noChangeArrowheads="1"/>
          </p:cNvSpPr>
          <p:nvPr/>
        </p:nvSpPr>
        <p:spPr bwMode="auto">
          <a:xfrm>
            <a:off x="4319588" y="1000125"/>
            <a:ext cx="381000" cy="76200"/>
          </a:xfrm>
          <a:prstGeom prst="rect">
            <a:avLst/>
          </a:prstGeom>
          <a:solidFill>
            <a:schemeClr val="hlink"/>
          </a:solidFill>
          <a:ln w="9525">
            <a:solidFill>
              <a:schemeClr val="tx1"/>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8873" name="Rectangle 29">
            <a:extLst>
              <a:ext uri="{FF2B5EF4-FFF2-40B4-BE49-F238E27FC236}">
                <a16:creationId xmlns:a16="http://schemas.microsoft.com/office/drawing/2014/main" id="{B28B6E01-B6EE-451F-AB09-E434054F1C10}"/>
              </a:ext>
            </a:extLst>
          </p:cNvPr>
          <p:cNvSpPr>
            <a:spLocks noChangeArrowheads="1"/>
          </p:cNvSpPr>
          <p:nvPr/>
        </p:nvSpPr>
        <p:spPr bwMode="auto">
          <a:xfrm>
            <a:off x="5038725" y="771525"/>
            <a:ext cx="122238" cy="762000"/>
          </a:xfrm>
          <a:prstGeom prst="rect">
            <a:avLst/>
          </a:prstGeom>
          <a:solidFill>
            <a:srgbClr val="00FF00"/>
          </a:solidFill>
          <a:ln w="9525">
            <a:solidFill>
              <a:srgbClr val="00FF00"/>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8874" name="Rectangle 30">
            <a:extLst>
              <a:ext uri="{FF2B5EF4-FFF2-40B4-BE49-F238E27FC236}">
                <a16:creationId xmlns:a16="http://schemas.microsoft.com/office/drawing/2014/main" id="{8CAA4016-82CD-4C0B-BB7C-3B23A9BA5259}"/>
              </a:ext>
            </a:extLst>
          </p:cNvPr>
          <p:cNvSpPr>
            <a:spLocks noChangeArrowheads="1"/>
          </p:cNvSpPr>
          <p:nvPr/>
        </p:nvSpPr>
        <p:spPr bwMode="auto">
          <a:xfrm>
            <a:off x="3938588" y="771525"/>
            <a:ext cx="1162050" cy="152400"/>
          </a:xfrm>
          <a:prstGeom prst="rect">
            <a:avLst/>
          </a:prstGeom>
          <a:solidFill>
            <a:srgbClr val="00FF00"/>
          </a:solidFill>
          <a:ln w="9525">
            <a:solidFill>
              <a:srgbClr val="00FF00"/>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8875" name="Rectangle 31">
            <a:extLst>
              <a:ext uri="{FF2B5EF4-FFF2-40B4-BE49-F238E27FC236}">
                <a16:creationId xmlns:a16="http://schemas.microsoft.com/office/drawing/2014/main" id="{5BF6FE83-DD79-436B-BE45-04712321BD0D}"/>
              </a:ext>
            </a:extLst>
          </p:cNvPr>
          <p:cNvSpPr>
            <a:spLocks noChangeArrowheads="1"/>
          </p:cNvSpPr>
          <p:nvPr/>
        </p:nvSpPr>
        <p:spPr bwMode="auto">
          <a:xfrm>
            <a:off x="4319588" y="923925"/>
            <a:ext cx="381000" cy="76200"/>
          </a:xfrm>
          <a:prstGeom prst="rect">
            <a:avLst/>
          </a:prstGeom>
          <a:solidFill>
            <a:srgbClr val="00FF00"/>
          </a:solidFill>
          <a:ln w="9525">
            <a:solidFill>
              <a:schemeClr val="tx1"/>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8876" name="Rectangle 34">
            <a:extLst>
              <a:ext uri="{FF2B5EF4-FFF2-40B4-BE49-F238E27FC236}">
                <a16:creationId xmlns:a16="http://schemas.microsoft.com/office/drawing/2014/main" id="{2548FDD4-5B0E-45CC-A1D6-34AA5FBF89E1}"/>
              </a:ext>
            </a:extLst>
          </p:cNvPr>
          <p:cNvSpPr>
            <a:spLocks noChangeArrowheads="1"/>
          </p:cNvSpPr>
          <p:nvPr/>
        </p:nvSpPr>
        <p:spPr bwMode="auto">
          <a:xfrm>
            <a:off x="4403725" y="2752725"/>
            <a:ext cx="228600" cy="533400"/>
          </a:xfrm>
          <a:prstGeom prst="rect">
            <a:avLst/>
          </a:prstGeom>
          <a:solidFill>
            <a:schemeClr val="bg1"/>
          </a:solidFill>
          <a:ln w="9525">
            <a:solidFill>
              <a:srgbClr val="0000FF"/>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8877" name="Rectangle 35">
            <a:extLst>
              <a:ext uri="{FF2B5EF4-FFF2-40B4-BE49-F238E27FC236}">
                <a16:creationId xmlns:a16="http://schemas.microsoft.com/office/drawing/2014/main" id="{753E0A56-2081-4F30-ADFF-1D9B38A299D0}"/>
              </a:ext>
            </a:extLst>
          </p:cNvPr>
          <p:cNvSpPr>
            <a:spLocks noChangeArrowheads="1"/>
          </p:cNvSpPr>
          <p:nvPr/>
        </p:nvSpPr>
        <p:spPr bwMode="auto">
          <a:xfrm>
            <a:off x="4403725" y="3438525"/>
            <a:ext cx="228600" cy="1143000"/>
          </a:xfrm>
          <a:prstGeom prst="rect">
            <a:avLst/>
          </a:prstGeom>
          <a:solidFill>
            <a:schemeClr val="bg1"/>
          </a:solidFill>
          <a:ln w="9525">
            <a:solidFill>
              <a:srgbClr val="0000FF"/>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8878" name="Rectangle 36">
            <a:extLst>
              <a:ext uri="{FF2B5EF4-FFF2-40B4-BE49-F238E27FC236}">
                <a16:creationId xmlns:a16="http://schemas.microsoft.com/office/drawing/2014/main" id="{8AF66354-B057-420B-83DA-5501FCE2C17B}"/>
              </a:ext>
            </a:extLst>
          </p:cNvPr>
          <p:cNvSpPr>
            <a:spLocks noChangeArrowheads="1"/>
          </p:cNvSpPr>
          <p:nvPr/>
        </p:nvSpPr>
        <p:spPr bwMode="auto">
          <a:xfrm>
            <a:off x="4403725" y="4733925"/>
            <a:ext cx="228600" cy="838200"/>
          </a:xfrm>
          <a:prstGeom prst="rect">
            <a:avLst/>
          </a:prstGeom>
          <a:solidFill>
            <a:schemeClr val="bg1"/>
          </a:solidFill>
          <a:ln w="9525">
            <a:solidFill>
              <a:srgbClr val="0000FF"/>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8879" name="Line 37">
            <a:extLst>
              <a:ext uri="{FF2B5EF4-FFF2-40B4-BE49-F238E27FC236}">
                <a16:creationId xmlns:a16="http://schemas.microsoft.com/office/drawing/2014/main" id="{9F41A0A0-0540-43F3-90A8-D42295B015C2}"/>
              </a:ext>
            </a:extLst>
          </p:cNvPr>
          <p:cNvSpPr>
            <a:spLocks noChangeShapeType="1"/>
          </p:cNvSpPr>
          <p:nvPr/>
        </p:nvSpPr>
        <p:spPr bwMode="auto">
          <a:xfrm>
            <a:off x="4403725" y="5572125"/>
            <a:ext cx="120650" cy="30480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78880" name="Line 38">
            <a:extLst>
              <a:ext uri="{FF2B5EF4-FFF2-40B4-BE49-F238E27FC236}">
                <a16:creationId xmlns:a16="http://schemas.microsoft.com/office/drawing/2014/main" id="{FC33EE60-4BAC-4DEA-9986-0DE34B1CDD5B}"/>
              </a:ext>
            </a:extLst>
          </p:cNvPr>
          <p:cNvSpPr>
            <a:spLocks noChangeShapeType="1"/>
          </p:cNvSpPr>
          <p:nvPr/>
        </p:nvSpPr>
        <p:spPr bwMode="auto">
          <a:xfrm flipH="1">
            <a:off x="4524375" y="5572125"/>
            <a:ext cx="107950" cy="304800"/>
          </a:xfrm>
          <a:prstGeom prst="line">
            <a:avLst/>
          </a:prstGeom>
          <a:noFill/>
          <a:ln w="9525">
            <a:solidFill>
              <a:srgbClr val="0000FF"/>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78881" name="Rectangle 39">
            <a:extLst>
              <a:ext uri="{FF2B5EF4-FFF2-40B4-BE49-F238E27FC236}">
                <a16:creationId xmlns:a16="http://schemas.microsoft.com/office/drawing/2014/main" id="{F2C78911-7937-4602-B917-AE2BE5AADDFE}"/>
              </a:ext>
            </a:extLst>
          </p:cNvPr>
          <p:cNvSpPr>
            <a:spLocks noChangeArrowheads="1"/>
          </p:cNvSpPr>
          <p:nvPr/>
        </p:nvSpPr>
        <p:spPr bwMode="auto">
          <a:xfrm>
            <a:off x="4327525" y="3286125"/>
            <a:ext cx="381000" cy="228600"/>
          </a:xfrm>
          <a:prstGeom prst="rect">
            <a:avLst/>
          </a:prstGeom>
          <a:solidFill>
            <a:schemeClr val="bg1"/>
          </a:solidFill>
          <a:ln w="9525">
            <a:solidFill>
              <a:srgbClr val="0000FF"/>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8882" name="Rectangle 40">
            <a:extLst>
              <a:ext uri="{FF2B5EF4-FFF2-40B4-BE49-F238E27FC236}">
                <a16:creationId xmlns:a16="http://schemas.microsoft.com/office/drawing/2014/main" id="{2B76C2A3-62BC-48CB-AAE3-40D2E4DAD020}"/>
              </a:ext>
            </a:extLst>
          </p:cNvPr>
          <p:cNvSpPr>
            <a:spLocks noChangeArrowheads="1"/>
          </p:cNvSpPr>
          <p:nvPr/>
        </p:nvSpPr>
        <p:spPr bwMode="auto">
          <a:xfrm>
            <a:off x="4319588" y="4541838"/>
            <a:ext cx="381000" cy="228600"/>
          </a:xfrm>
          <a:prstGeom prst="rect">
            <a:avLst/>
          </a:prstGeom>
          <a:solidFill>
            <a:schemeClr val="bg1"/>
          </a:solidFill>
          <a:ln w="9525">
            <a:solidFill>
              <a:srgbClr val="0000FF"/>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8883" name="Rectangle 41">
            <a:extLst>
              <a:ext uri="{FF2B5EF4-FFF2-40B4-BE49-F238E27FC236}">
                <a16:creationId xmlns:a16="http://schemas.microsoft.com/office/drawing/2014/main" id="{76177CBD-66FD-44B3-9F16-D2E724E74080}"/>
              </a:ext>
            </a:extLst>
          </p:cNvPr>
          <p:cNvSpPr>
            <a:spLocks noChangeArrowheads="1"/>
          </p:cNvSpPr>
          <p:nvPr/>
        </p:nvSpPr>
        <p:spPr bwMode="auto">
          <a:xfrm>
            <a:off x="4327525" y="2524125"/>
            <a:ext cx="381000" cy="228600"/>
          </a:xfrm>
          <a:prstGeom prst="rect">
            <a:avLst/>
          </a:prstGeom>
          <a:solidFill>
            <a:schemeClr val="bg1"/>
          </a:solidFill>
          <a:ln w="9525">
            <a:solidFill>
              <a:srgbClr val="0000FF"/>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8884" name="Rectangle 45">
            <a:extLst>
              <a:ext uri="{FF2B5EF4-FFF2-40B4-BE49-F238E27FC236}">
                <a16:creationId xmlns:a16="http://schemas.microsoft.com/office/drawing/2014/main" id="{E4BBFB93-BB8E-4130-8D17-66ED5DF39D14}"/>
              </a:ext>
            </a:extLst>
          </p:cNvPr>
          <p:cNvSpPr>
            <a:spLocks noChangeArrowheads="1"/>
          </p:cNvSpPr>
          <p:nvPr/>
        </p:nvSpPr>
        <p:spPr bwMode="auto">
          <a:xfrm>
            <a:off x="4256088" y="2143125"/>
            <a:ext cx="533400" cy="381000"/>
          </a:xfrm>
          <a:prstGeom prst="rect">
            <a:avLst/>
          </a:prstGeom>
          <a:solidFill>
            <a:schemeClr val="bg1"/>
          </a:solidFill>
          <a:ln w="9525">
            <a:solidFill>
              <a:srgbClr val="FF0033"/>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sz="1600">
              <a:solidFill>
                <a:srgbClr val="FF0033"/>
              </a:solidFill>
              <a:latin typeface="Arial" panose="020B0604020202020204" pitchFamily="34" charset="0"/>
            </a:endParaRPr>
          </a:p>
        </p:txBody>
      </p:sp>
      <p:sp>
        <p:nvSpPr>
          <p:cNvPr id="78885" name="Line 46">
            <a:extLst>
              <a:ext uri="{FF2B5EF4-FFF2-40B4-BE49-F238E27FC236}">
                <a16:creationId xmlns:a16="http://schemas.microsoft.com/office/drawing/2014/main" id="{8F046699-401E-4645-95D6-E49F01AE032C}"/>
              </a:ext>
            </a:extLst>
          </p:cNvPr>
          <p:cNvSpPr>
            <a:spLocks noChangeShapeType="1"/>
          </p:cNvSpPr>
          <p:nvPr/>
        </p:nvSpPr>
        <p:spPr bwMode="auto">
          <a:xfrm flipV="1">
            <a:off x="4395788" y="1838325"/>
            <a:ext cx="0" cy="304800"/>
          </a:xfrm>
          <a:prstGeom prst="line">
            <a:avLst/>
          </a:prstGeom>
          <a:noFill/>
          <a:ln w="9525">
            <a:solidFill>
              <a:srgbClr val="FF0033"/>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78886" name="Line 47">
            <a:extLst>
              <a:ext uri="{FF2B5EF4-FFF2-40B4-BE49-F238E27FC236}">
                <a16:creationId xmlns:a16="http://schemas.microsoft.com/office/drawing/2014/main" id="{31E85B82-C795-4D1D-BB31-593158C5D47D}"/>
              </a:ext>
            </a:extLst>
          </p:cNvPr>
          <p:cNvSpPr>
            <a:spLocks noChangeShapeType="1"/>
          </p:cNvSpPr>
          <p:nvPr/>
        </p:nvSpPr>
        <p:spPr bwMode="auto">
          <a:xfrm flipV="1">
            <a:off x="4657725" y="1838325"/>
            <a:ext cx="0" cy="304800"/>
          </a:xfrm>
          <a:prstGeom prst="line">
            <a:avLst/>
          </a:prstGeom>
          <a:noFill/>
          <a:ln w="9525">
            <a:solidFill>
              <a:srgbClr val="FF0033"/>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78887" name="Rectangle 48">
            <a:extLst>
              <a:ext uri="{FF2B5EF4-FFF2-40B4-BE49-F238E27FC236}">
                <a16:creationId xmlns:a16="http://schemas.microsoft.com/office/drawing/2014/main" id="{C263F0EE-1BB6-41FF-9FCE-70101746EEDE}"/>
              </a:ext>
            </a:extLst>
          </p:cNvPr>
          <p:cNvSpPr>
            <a:spLocks noChangeArrowheads="1"/>
          </p:cNvSpPr>
          <p:nvPr/>
        </p:nvSpPr>
        <p:spPr bwMode="auto">
          <a:xfrm>
            <a:off x="4406900" y="2066925"/>
            <a:ext cx="242888" cy="1524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8888" name="Oval 49">
            <a:extLst>
              <a:ext uri="{FF2B5EF4-FFF2-40B4-BE49-F238E27FC236}">
                <a16:creationId xmlns:a16="http://schemas.microsoft.com/office/drawing/2014/main" id="{2DE19BAE-B398-4B64-86BB-DA46E0C38D1A}"/>
              </a:ext>
            </a:extLst>
          </p:cNvPr>
          <p:cNvSpPr>
            <a:spLocks noChangeArrowheads="1"/>
          </p:cNvSpPr>
          <p:nvPr/>
        </p:nvSpPr>
        <p:spPr bwMode="auto">
          <a:xfrm>
            <a:off x="4441825" y="2143125"/>
            <a:ext cx="152400" cy="152400"/>
          </a:xfrm>
          <a:prstGeom prst="ellipse">
            <a:avLst/>
          </a:prstGeom>
          <a:solidFill>
            <a:schemeClr val="bg1"/>
          </a:solidFill>
          <a:ln w="9525">
            <a:solidFill>
              <a:srgbClr val="FF0033"/>
            </a:solidFill>
            <a:round/>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8889" name="Rectangle 50">
            <a:extLst>
              <a:ext uri="{FF2B5EF4-FFF2-40B4-BE49-F238E27FC236}">
                <a16:creationId xmlns:a16="http://schemas.microsoft.com/office/drawing/2014/main" id="{D2A9B142-EB77-4670-80F4-ED276B0E5098}"/>
              </a:ext>
            </a:extLst>
          </p:cNvPr>
          <p:cNvSpPr>
            <a:spLocks noChangeArrowheads="1"/>
          </p:cNvSpPr>
          <p:nvPr/>
        </p:nvSpPr>
        <p:spPr bwMode="auto">
          <a:xfrm>
            <a:off x="4462463" y="1381125"/>
            <a:ext cx="111125" cy="228600"/>
          </a:xfrm>
          <a:prstGeom prst="rect">
            <a:avLst/>
          </a:prstGeom>
          <a:solidFill>
            <a:schemeClr val="bg1"/>
          </a:solidFill>
          <a:ln w="9525">
            <a:solidFill>
              <a:srgbClr val="FF0033"/>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8890" name="Rectangle 51">
            <a:extLst>
              <a:ext uri="{FF2B5EF4-FFF2-40B4-BE49-F238E27FC236}">
                <a16:creationId xmlns:a16="http://schemas.microsoft.com/office/drawing/2014/main" id="{226E6486-168D-4C61-9E51-90B95CD11221}"/>
              </a:ext>
            </a:extLst>
          </p:cNvPr>
          <p:cNvSpPr>
            <a:spLocks noChangeArrowheads="1"/>
          </p:cNvSpPr>
          <p:nvPr/>
        </p:nvSpPr>
        <p:spPr bwMode="auto">
          <a:xfrm>
            <a:off x="4251325" y="1076325"/>
            <a:ext cx="533400" cy="304800"/>
          </a:xfrm>
          <a:prstGeom prst="rect">
            <a:avLst/>
          </a:prstGeom>
          <a:solidFill>
            <a:schemeClr val="bg1"/>
          </a:solidFill>
          <a:ln w="9525">
            <a:solidFill>
              <a:srgbClr val="FF0033"/>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8891" name="Rectangle 52">
            <a:extLst>
              <a:ext uri="{FF2B5EF4-FFF2-40B4-BE49-F238E27FC236}">
                <a16:creationId xmlns:a16="http://schemas.microsoft.com/office/drawing/2014/main" id="{510EB82D-0669-416E-ACD5-578241BDEBE2}"/>
              </a:ext>
            </a:extLst>
          </p:cNvPr>
          <p:cNvSpPr>
            <a:spLocks noChangeArrowheads="1"/>
          </p:cNvSpPr>
          <p:nvPr/>
        </p:nvSpPr>
        <p:spPr bwMode="auto">
          <a:xfrm>
            <a:off x="4175125" y="1609725"/>
            <a:ext cx="685800" cy="228600"/>
          </a:xfrm>
          <a:prstGeom prst="rect">
            <a:avLst/>
          </a:prstGeom>
          <a:solidFill>
            <a:schemeClr val="bg1"/>
          </a:solidFill>
          <a:ln w="9525">
            <a:solidFill>
              <a:srgbClr val="FF0033"/>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8892" name="Rectangle 54">
            <a:extLst>
              <a:ext uri="{FF2B5EF4-FFF2-40B4-BE49-F238E27FC236}">
                <a16:creationId xmlns:a16="http://schemas.microsoft.com/office/drawing/2014/main" id="{155D97CC-B323-41A6-84F7-AF1A2066E73D}"/>
              </a:ext>
            </a:extLst>
          </p:cNvPr>
          <p:cNvSpPr>
            <a:spLocks noChangeArrowheads="1"/>
          </p:cNvSpPr>
          <p:nvPr/>
        </p:nvSpPr>
        <p:spPr bwMode="auto">
          <a:xfrm>
            <a:off x="4319588" y="1000125"/>
            <a:ext cx="381000" cy="76200"/>
          </a:xfrm>
          <a:prstGeom prst="rect">
            <a:avLst/>
          </a:prstGeom>
          <a:solidFill>
            <a:schemeClr val="hlink"/>
          </a:solidFill>
          <a:ln w="9525">
            <a:solidFill>
              <a:schemeClr val="tx1"/>
            </a:solidFill>
            <a:miter lim="800000"/>
            <a:headEnd/>
            <a:tailEnd/>
          </a:ln>
        </p:spPr>
        <p:txBody>
          <a:bodyPr wrap="none" lIns="92075" tIns="46038" rIns="92075" bIns="46038"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de-DE" altLang="de-DE">
              <a:solidFill>
                <a:srgbClr val="0000FF"/>
              </a:solidFill>
              <a:latin typeface="Arial" panose="020B0604020202020204" pitchFamily="34" charset="0"/>
            </a:endParaRPr>
          </a:p>
        </p:txBody>
      </p:sp>
      <p:sp>
        <p:nvSpPr>
          <p:cNvPr id="78893" name="Text Box 6">
            <a:extLst>
              <a:ext uri="{FF2B5EF4-FFF2-40B4-BE49-F238E27FC236}">
                <a16:creationId xmlns:a16="http://schemas.microsoft.com/office/drawing/2014/main" id="{CC62387D-E227-4807-9131-F658EBCA9B77}"/>
              </a:ext>
            </a:extLst>
          </p:cNvPr>
          <p:cNvSpPr txBox="1">
            <a:spLocks noChangeArrowheads="1"/>
          </p:cNvSpPr>
          <p:nvPr/>
        </p:nvSpPr>
        <p:spPr bwMode="auto">
          <a:xfrm>
            <a:off x="0" y="-26988"/>
            <a:ext cx="9144000" cy="708026"/>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de-DE" altLang="de-DE" sz="4000">
                <a:solidFill>
                  <a:schemeClr val="bg1"/>
                </a:solidFill>
                <a:latin typeface="Arial" panose="020B0604020202020204" pitchFamily="34" charset="0"/>
              </a:rPr>
              <a:t>Die Theorie der Krafteinleitung</a:t>
            </a:r>
          </a:p>
        </p:txBody>
      </p:sp>
      <p:cxnSp>
        <p:nvCxnSpPr>
          <p:cNvPr id="78894" name="Gerade Verbindung 48">
            <a:extLst>
              <a:ext uri="{FF2B5EF4-FFF2-40B4-BE49-F238E27FC236}">
                <a16:creationId xmlns:a16="http://schemas.microsoft.com/office/drawing/2014/main" id="{4DFCF5C1-A764-4831-9AD6-7FA6E7CCF33B}"/>
              </a:ext>
            </a:extLst>
          </p:cNvPr>
          <p:cNvCxnSpPr>
            <a:cxnSpLocks noChangeShapeType="1"/>
          </p:cNvCxnSpPr>
          <p:nvPr/>
        </p:nvCxnSpPr>
        <p:spPr bwMode="auto">
          <a:xfrm rot="5400000">
            <a:off x="2411412" y="3106738"/>
            <a:ext cx="4214813" cy="1588"/>
          </a:xfrm>
          <a:prstGeom prst="line">
            <a:avLst/>
          </a:prstGeom>
          <a:noFill/>
          <a:ln w="127000" algn="ctr">
            <a:solidFill>
              <a:srgbClr val="4379AF"/>
            </a:solidFill>
            <a:round/>
            <a:headEnd/>
            <a:tailEnd type="triangle" w="med" len="med"/>
          </a:ln>
          <a:extLst>
            <a:ext uri="{909E8E84-426E-40DD-AFC4-6F175D3DCCD1}">
              <a14:hiddenFill xmlns:a14="http://schemas.microsoft.com/office/drawing/2010/main">
                <a:noFill/>
              </a14:hiddenFill>
            </a:ext>
          </a:extLst>
        </p:spPr>
      </p:cxnSp>
      <p:cxnSp>
        <p:nvCxnSpPr>
          <p:cNvPr id="78895" name="Gerade Verbindung 52">
            <a:extLst>
              <a:ext uri="{FF2B5EF4-FFF2-40B4-BE49-F238E27FC236}">
                <a16:creationId xmlns:a16="http://schemas.microsoft.com/office/drawing/2014/main" id="{1C88B14A-1985-4C14-96CD-199027C323F7}"/>
              </a:ext>
            </a:extLst>
          </p:cNvPr>
          <p:cNvCxnSpPr>
            <a:cxnSpLocks noChangeShapeType="1"/>
          </p:cNvCxnSpPr>
          <p:nvPr/>
        </p:nvCxnSpPr>
        <p:spPr bwMode="auto">
          <a:xfrm rot="5400000" flipH="1" flipV="1">
            <a:off x="2858294" y="4499769"/>
            <a:ext cx="1857375" cy="1587"/>
          </a:xfrm>
          <a:prstGeom prst="line">
            <a:avLst/>
          </a:prstGeom>
          <a:noFill/>
          <a:ln w="127000" algn="ctr">
            <a:solidFill>
              <a:srgbClr val="4379AF"/>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78896" name="Gerade Verbindung 53">
            <a:extLst>
              <a:ext uri="{FF2B5EF4-FFF2-40B4-BE49-F238E27FC236}">
                <a16:creationId xmlns:a16="http://schemas.microsoft.com/office/drawing/2014/main" id="{0B36C356-C210-4183-A7EF-AEFED7C140C5}"/>
              </a:ext>
            </a:extLst>
          </p:cNvPr>
          <p:cNvCxnSpPr>
            <a:cxnSpLocks noChangeShapeType="1"/>
          </p:cNvCxnSpPr>
          <p:nvPr/>
        </p:nvCxnSpPr>
        <p:spPr bwMode="auto">
          <a:xfrm rot="5400000" flipH="1" flipV="1">
            <a:off x="4465638" y="2749550"/>
            <a:ext cx="1214438" cy="1587"/>
          </a:xfrm>
          <a:prstGeom prst="line">
            <a:avLst/>
          </a:prstGeom>
          <a:noFill/>
          <a:ln w="127000" algn="ctr">
            <a:solidFill>
              <a:srgbClr val="4379AF"/>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78897" name="Gerade Verbindung 54">
            <a:extLst>
              <a:ext uri="{FF2B5EF4-FFF2-40B4-BE49-F238E27FC236}">
                <a16:creationId xmlns:a16="http://schemas.microsoft.com/office/drawing/2014/main" id="{2EA284B1-ADCC-49CA-81A8-E2911BDEC91D}"/>
              </a:ext>
            </a:extLst>
          </p:cNvPr>
          <p:cNvCxnSpPr>
            <a:cxnSpLocks noChangeShapeType="1"/>
          </p:cNvCxnSpPr>
          <p:nvPr/>
        </p:nvCxnSpPr>
        <p:spPr bwMode="auto">
          <a:xfrm rot="5400000" flipH="1" flipV="1">
            <a:off x="3322638" y="2749550"/>
            <a:ext cx="1214438" cy="1587"/>
          </a:xfrm>
          <a:prstGeom prst="line">
            <a:avLst/>
          </a:prstGeom>
          <a:noFill/>
          <a:ln w="127000" algn="ctr">
            <a:solidFill>
              <a:srgbClr val="4379AF"/>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78898" name="Gerade Verbindung 57">
            <a:extLst>
              <a:ext uri="{FF2B5EF4-FFF2-40B4-BE49-F238E27FC236}">
                <a16:creationId xmlns:a16="http://schemas.microsoft.com/office/drawing/2014/main" id="{2C55C309-020D-4A3D-9631-727E45622C61}"/>
              </a:ext>
            </a:extLst>
          </p:cNvPr>
          <p:cNvCxnSpPr>
            <a:cxnSpLocks noChangeShapeType="1"/>
          </p:cNvCxnSpPr>
          <p:nvPr/>
        </p:nvCxnSpPr>
        <p:spPr bwMode="auto">
          <a:xfrm rot="5400000" flipH="1" flipV="1">
            <a:off x="4358481" y="4499769"/>
            <a:ext cx="1857375" cy="1588"/>
          </a:xfrm>
          <a:prstGeom prst="line">
            <a:avLst/>
          </a:prstGeom>
          <a:noFill/>
          <a:ln w="127000" algn="ctr">
            <a:solidFill>
              <a:srgbClr val="4379AF"/>
            </a:solidFill>
            <a:round/>
            <a:headEnd type="triangle" w="med" len="med"/>
            <a:tailEnd type="triangle" w="med" len="med"/>
          </a:ln>
          <a:extLst>
            <a:ext uri="{909E8E84-426E-40DD-AFC4-6F175D3DCCD1}">
              <a14:hiddenFill xmlns:a14="http://schemas.microsoft.com/office/drawing/2010/main">
                <a:noFill/>
              </a14:hiddenFill>
            </a:ext>
          </a:extLst>
        </p:spPr>
      </p:cxnSp>
      <p:sp>
        <p:nvSpPr>
          <p:cNvPr id="30771" name="Text Box 6">
            <a:extLst>
              <a:ext uri="{FF2B5EF4-FFF2-40B4-BE49-F238E27FC236}">
                <a16:creationId xmlns:a16="http://schemas.microsoft.com/office/drawing/2014/main" id="{6C2BD3E8-970F-4566-8994-E53AFAFB700E}"/>
              </a:ext>
            </a:extLst>
          </p:cNvPr>
          <p:cNvSpPr txBox="1">
            <a:spLocks noChangeArrowheads="1"/>
          </p:cNvSpPr>
          <p:nvPr/>
        </p:nvSpPr>
        <p:spPr bwMode="auto">
          <a:xfrm>
            <a:off x="0" y="2565400"/>
            <a:ext cx="9144000" cy="2554288"/>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sz="4000">
                <a:solidFill>
                  <a:schemeClr val="bg1"/>
                </a:solidFill>
                <a:latin typeface="Arial" panose="020B0604020202020204" pitchFamily="34" charset="0"/>
              </a:rPr>
              <a:t>Bruxismus: Knirschen und Pressen mit den Zähnen mit extrem hohen Kräften (200-300 kp) als Teil der Stress-Reaktion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71"/>
                                        </p:tgtEl>
                                        <p:attrNameLst>
                                          <p:attrName>style.visibility</p:attrName>
                                        </p:attrNameLst>
                                      </p:cBhvr>
                                      <p:to>
                                        <p:strVal val="visible"/>
                                      </p:to>
                                    </p:set>
                                    <p:animEffect transition="in" filter="blinds(horizontal)">
                                      <p:cBhvr>
                                        <p:cTn id="7" dur="500"/>
                                        <p:tgtEl>
                                          <p:spTgt spid="3077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8" fill="hold" display="0">
                  <p:stCondLst>
                    <p:cond delay="indefinite"/>
                  </p:stCondLst>
                  <p:endCondLst>
                    <p:cond evt="onNext" delay="0">
                      <p:tgtEl>
                        <p:sldTgt/>
                      </p:tgtEl>
                    </p:cond>
                    <p:cond evt="onPrev" delay="0">
                      <p:tgtEl>
                        <p:sldTgt/>
                      </p:tgtEl>
                    </p:cond>
                    <p:cond evt="onStopAudio" delay="0">
                      <p:tgtEl>
                        <p:sldTgt/>
                      </p:tgtEl>
                    </p:cond>
                  </p:endCondLst>
                </p:cTn>
                <p:tgtEl>
                  <p:spTgt spid="55"/>
                </p:tgtEl>
              </p:cMediaNode>
            </p:audio>
          </p:childTnLst>
        </p:cTn>
      </p:par>
    </p:tnLst>
    <p:bldLst>
      <p:bldP spid="30771"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6">
            <a:extLst>
              <a:ext uri="{FF2B5EF4-FFF2-40B4-BE49-F238E27FC236}">
                <a16:creationId xmlns:a16="http://schemas.microsoft.com/office/drawing/2014/main" id="{0AA11668-FF5D-4AE9-9091-02E676CAEEAE}"/>
              </a:ext>
            </a:extLst>
          </p:cNvPr>
          <p:cNvSpPr txBox="1">
            <a:spLocks noChangeArrowheads="1"/>
          </p:cNvSpPr>
          <p:nvPr/>
        </p:nvSpPr>
        <p:spPr bwMode="auto">
          <a:xfrm>
            <a:off x="0" y="-26988"/>
            <a:ext cx="9144000" cy="708026"/>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sz="4000">
                <a:solidFill>
                  <a:schemeClr val="bg1"/>
                </a:solidFill>
                <a:latin typeface="Arial" panose="020B0604020202020204" pitchFamily="34" charset="0"/>
              </a:rPr>
              <a:t>Stress-Reaktion</a:t>
            </a:r>
          </a:p>
        </p:txBody>
      </p:sp>
      <p:sp>
        <p:nvSpPr>
          <p:cNvPr id="30771" name="Text Box 6">
            <a:extLst>
              <a:ext uri="{FF2B5EF4-FFF2-40B4-BE49-F238E27FC236}">
                <a16:creationId xmlns:a16="http://schemas.microsoft.com/office/drawing/2014/main" id="{1E03BA50-9E83-40BD-9C3A-D8CD386858BC}"/>
              </a:ext>
            </a:extLst>
          </p:cNvPr>
          <p:cNvSpPr txBox="1">
            <a:spLocks noChangeArrowheads="1"/>
          </p:cNvSpPr>
          <p:nvPr/>
        </p:nvSpPr>
        <p:spPr bwMode="auto">
          <a:xfrm>
            <a:off x="214313" y="1071563"/>
            <a:ext cx="8643937"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sz="2400" b="0">
                <a:solidFill>
                  <a:srgbClr val="0070C0"/>
                </a:solidFill>
                <a:latin typeface="Arial" panose="020B0604020202020204" pitchFamily="34" charset="0"/>
              </a:rPr>
              <a:t>Unter dem Begriff Stress-Reaktion werden drei </a:t>
            </a:r>
            <a:r>
              <a:rPr lang="de-DE" altLang="de-DE" sz="2400">
                <a:solidFill>
                  <a:srgbClr val="0070C0"/>
                </a:solidFill>
                <a:latin typeface="Arial" panose="020B0604020202020204" pitchFamily="34" charset="0"/>
              </a:rPr>
              <a:t>emotive (automatisierte, unbewusste, ererbte) Verhaltensmuster </a:t>
            </a:r>
            <a:r>
              <a:rPr lang="de-DE" altLang="de-DE" sz="2400" b="0">
                <a:solidFill>
                  <a:srgbClr val="0070C0"/>
                </a:solidFill>
                <a:latin typeface="Arial" panose="020B0604020202020204" pitchFamily="34" charset="0"/>
              </a:rPr>
              <a:t>zusammengefasst, die im Körper innerhalb kurzer Zeit viel Energie freisetzen und dem Zweck des Überlebens dienen:</a:t>
            </a:r>
          </a:p>
        </p:txBody>
      </p:sp>
      <p:sp>
        <p:nvSpPr>
          <p:cNvPr id="56" name="Text Box 6">
            <a:extLst>
              <a:ext uri="{FF2B5EF4-FFF2-40B4-BE49-F238E27FC236}">
                <a16:creationId xmlns:a16="http://schemas.microsoft.com/office/drawing/2014/main" id="{B2404C36-EBA6-4439-A7CC-39783A6F0F98}"/>
              </a:ext>
            </a:extLst>
          </p:cNvPr>
          <p:cNvSpPr txBox="1">
            <a:spLocks noChangeArrowheads="1"/>
          </p:cNvSpPr>
          <p:nvPr/>
        </p:nvSpPr>
        <p:spPr bwMode="auto">
          <a:xfrm>
            <a:off x="214313" y="2857500"/>
            <a:ext cx="86439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8288" indent="-2682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pPr>
            <a:r>
              <a:rPr lang="de-DE" altLang="de-DE" sz="2400" b="0">
                <a:solidFill>
                  <a:srgbClr val="0070C0"/>
                </a:solidFill>
                <a:latin typeface="Arial" panose="020B0604020202020204" pitchFamily="34" charset="0"/>
              </a:rPr>
              <a:t>Kämpfen (</a:t>
            </a:r>
            <a:r>
              <a:rPr lang="de-DE" altLang="de-DE" sz="2400" b="0" i="1">
                <a:solidFill>
                  <a:srgbClr val="0070C0"/>
                </a:solidFill>
                <a:latin typeface="Arial" panose="020B0604020202020204" pitchFamily="34" charset="0"/>
              </a:rPr>
              <a:t>fight</a:t>
            </a:r>
            <a:r>
              <a:rPr lang="de-DE" altLang="de-DE" sz="2400" b="0">
                <a:solidFill>
                  <a:srgbClr val="0070C0"/>
                </a:solidFill>
                <a:latin typeface="Arial" panose="020B0604020202020204" pitchFamily="34" charset="0"/>
              </a:rPr>
              <a:t>): unter anderem </a:t>
            </a:r>
            <a:r>
              <a:rPr lang="de-DE" altLang="de-DE" sz="2400">
                <a:solidFill>
                  <a:srgbClr val="0070C0"/>
                </a:solidFill>
                <a:latin typeface="Arial" panose="020B0604020202020204" pitchFamily="34" charset="0"/>
              </a:rPr>
              <a:t>Aktivierung der Kaumuskulatur</a:t>
            </a:r>
            <a:r>
              <a:rPr lang="de-DE" altLang="de-DE" sz="2400" b="0">
                <a:solidFill>
                  <a:srgbClr val="0070C0"/>
                </a:solidFill>
                <a:latin typeface="Arial" panose="020B0604020202020204" pitchFamily="34" charset="0"/>
              </a:rPr>
              <a:t>, wird als Gefühl von Wut und Zorn bewusst</a:t>
            </a:r>
          </a:p>
        </p:txBody>
      </p:sp>
      <p:sp>
        <p:nvSpPr>
          <p:cNvPr id="57" name="Text Box 6">
            <a:extLst>
              <a:ext uri="{FF2B5EF4-FFF2-40B4-BE49-F238E27FC236}">
                <a16:creationId xmlns:a16="http://schemas.microsoft.com/office/drawing/2014/main" id="{9D2D3196-B8D3-4BAF-991E-42300E5A3086}"/>
              </a:ext>
            </a:extLst>
          </p:cNvPr>
          <p:cNvSpPr txBox="1">
            <a:spLocks noChangeArrowheads="1"/>
          </p:cNvSpPr>
          <p:nvPr/>
        </p:nvSpPr>
        <p:spPr bwMode="auto">
          <a:xfrm>
            <a:off x="214313" y="3857625"/>
            <a:ext cx="86439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8288" indent="-2682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pPr>
            <a:r>
              <a:rPr lang="de-DE" altLang="de-DE" sz="2400" b="0">
                <a:solidFill>
                  <a:srgbClr val="0070C0"/>
                </a:solidFill>
                <a:latin typeface="Arial" panose="020B0604020202020204" pitchFamily="34" charset="0"/>
              </a:rPr>
              <a:t>Fliehen (</a:t>
            </a:r>
            <a:r>
              <a:rPr lang="de-DE" altLang="de-DE" sz="2400" b="0" i="1">
                <a:solidFill>
                  <a:srgbClr val="0070C0"/>
                </a:solidFill>
                <a:latin typeface="Arial" panose="020B0604020202020204" pitchFamily="34" charset="0"/>
              </a:rPr>
              <a:t>flight</a:t>
            </a:r>
            <a:r>
              <a:rPr lang="de-DE" altLang="de-DE" sz="2400" b="0">
                <a:solidFill>
                  <a:srgbClr val="0070C0"/>
                </a:solidFill>
                <a:latin typeface="Arial" panose="020B0604020202020204" pitchFamily="34" charset="0"/>
              </a:rPr>
              <a:t>): unter anderem Aktivierung der Darmmuskulatur, wird als Gefühl der Angst bewusst</a:t>
            </a:r>
          </a:p>
        </p:txBody>
      </p:sp>
      <p:sp>
        <p:nvSpPr>
          <p:cNvPr id="6" name="Text Box 6">
            <a:extLst>
              <a:ext uri="{FF2B5EF4-FFF2-40B4-BE49-F238E27FC236}">
                <a16:creationId xmlns:a16="http://schemas.microsoft.com/office/drawing/2014/main" id="{093D8B2B-FEC6-4ECA-A7C2-67FD462920E8}"/>
              </a:ext>
            </a:extLst>
          </p:cNvPr>
          <p:cNvSpPr txBox="1">
            <a:spLocks noChangeArrowheads="1"/>
          </p:cNvSpPr>
          <p:nvPr/>
        </p:nvSpPr>
        <p:spPr bwMode="auto">
          <a:xfrm>
            <a:off x="214313" y="4884738"/>
            <a:ext cx="864393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8288" indent="-2682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pPr>
            <a:r>
              <a:rPr lang="de-DE" altLang="de-DE" sz="2400" b="0">
                <a:solidFill>
                  <a:srgbClr val="0070C0"/>
                </a:solidFill>
                <a:latin typeface="Arial" panose="020B0604020202020204" pitchFamily="34" charset="0"/>
              </a:rPr>
              <a:t>Erstarren(</a:t>
            </a:r>
            <a:r>
              <a:rPr lang="de-DE" altLang="de-DE" sz="2400" b="0" i="1">
                <a:solidFill>
                  <a:srgbClr val="0070C0"/>
                </a:solidFill>
                <a:latin typeface="Arial" panose="020B0604020202020204" pitchFamily="34" charset="0"/>
              </a:rPr>
              <a:t>fright</a:t>
            </a:r>
            <a:r>
              <a:rPr lang="de-DE" altLang="de-DE" sz="2400" b="0">
                <a:solidFill>
                  <a:srgbClr val="0070C0"/>
                </a:solidFill>
                <a:latin typeface="Arial" panose="020B0604020202020204" pitchFamily="34" charset="0"/>
              </a:rPr>
              <a:t>): der Körper erstarrt, wird als Gefühl der Angst und des Schreckens bewusst; Unterwerfung</a:t>
            </a:r>
            <a:br>
              <a:rPr lang="de-DE" altLang="de-DE" sz="2400" b="0">
                <a:solidFill>
                  <a:srgbClr val="0070C0"/>
                </a:solidFill>
                <a:latin typeface="Arial" panose="020B0604020202020204" pitchFamily="34" charset="0"/>
              </a:rPr>
            </a:br>
            <a:r>
              <a:rPr lang="de-DE" altLang="de-DE" sz="2400" b="0">
                <a:solidFill>
                  <a:srgbClr val="0070C0"/>
                </a:solidFill>
                <a:latin typeface="Arial" panose="020B0604020202020204" pitchFamily="34" charset="0"/>
              </a:rPr>
              <a:t>auf Dauer: Depression und Hilflosigkeit, Passivität</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71"/>
                                        </p:tgtEl>
                                        <p:attrNameLst>
                                          <p:attrName>style.visibility</p:attrName>
                                        </p:attrNameLst>
                                      </p:cBhvr>
                                      <p:to>
                                        <p:strVal val="visible"/>
                                      </p:to>
                                    </p:set>
                                    <p:animEffect transition="in" filter="blinds(horizontal)">
                                      <p:cBhvr>
                                        <p:cTn id="7" dur="500"/>
                                        <p:tgtEl>
                                          <p:spTgt spid="3077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blinds(horizontal)">
                                      <p:cBhvr>
                                        <p:cTn id="12" dur="500"/>
                                        <p:tgtEl>
                                          <p:spTgt spid="5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7"/>
                                        </p:tgtEl>
                                        <p:attrNameLst>
                                          <p:attrName>style.visibility</p:attrName>
                                        </p:attrNameLst>
                                      </p:cBhvr>
                                      <p:to>
                                        <p:strVal val="visible"/>
                                      </p:to>
                                    </p:set>
                                    <p:animEffect transition="in" filter="blinds(horizontal)">
                                      <p:cBhvr>
                                        <p:cTn id="17" dur="500"/>
                                        <p:tgtEl>
                                          <p:spTgt spid="5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71" grpId="0"/>
      <p:bldP spid="56" grpId="0"/>
      <p:bldP spid="57" grpId="0"/>
      <p:bldP spid="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1" name="Picture 3">
            <a:extLst>
              <a:ext uri="{FF2B5EF4-FFF2-40B4-BE49-F238E27FC236}">
                <a16:creationId xmlns:a16="http://schemas.microsoft.com/office/drawing/2014/main" id="{1127C688-CF5F-43BB-918D-26B225B66C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675" y="3490913"/>
            <a:ext cx="3313113" cy="2484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7" name="Text Box 6">
            <a:extLst>
              <a:ext uri="{FF2B5EF4-FFF2-40B4-BE49-F238E27FC236}">
                <a16:creationId xmlns:a16="http://schemas.microsoft.com/office/drawing/2014/main" id="{7F3E251C-C338-4B7D-B9F6-A62400C697FF}"/>
              </a:ext>
            </a:extLst>
          </p:cNvPr>
          <p:cNvSpPr txBox="1">
            <a:spLocks noChangeArrowheads="1"/>
          </p:cNvSpPr>
          <p:nvPr/>
        </p:nvSpPr>
        <p:spPr bwMode="auto">
          <a:xfrm>
            <a:off x="0" y="-26988"/>
            <a:ext cx="9144000" cy="584201"/>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a:solidFill>
                  <a:schemeClr val="bg1"/>
                </a:solidFill>
                <a:latin typeface="Arial" panose="020B0604020202020204" pitchFamily="34" charset="0"/>
              </a:rPr>
              <a:t>Stress-Reaktion „Kämpfen“</a:t>
            </a:r>
          </a:p>
        </p:txBody>
      </p:sp>
      <p:pic>
        <p:nvPicPr>
          <p:cNvPr id="7" name="Picture 3">
            <a:extLst>
              <a:ext uri="{FF2B5EF4-FFF2-40B4-BE49-F238E27FC236}">
                <a16:creationId xmlns:a16="http://schemas.microsoft.com/office/drawing/2014/main" id="{170DE19C-C88D-4C91-AC21-929C4FDE91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5461"/>
          <a:stretch>
            <a:fillRect/>
          </a:stretch>
        </p:blipFill>
        <p:spPr bwMode="auto">
          <a:xfrm>
            <a:off x="323850" y="2178050"/>
            <a:ext cx="2376488"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9" name="Text Box 6">
            <a:extLst>
              <a:ext uri="{FF2B5EF4-FFF2-40B4-BE49-F238E27FC236}">
                <a16:creationId xmlns:a16="http://schemas.microsoft.com/office/drawing/2014/main" id="{E9CE6658-EC1A-410E-9764-A50DF10A6CE2}"/>
              </a:ext>
            </a:extLst>
          </p:cNvPr>
          <p:cNvSpPr txBox="1">
            <a:spLocks noChangeArrowheads="1"/>
          </p:cNvSpPr>
          <p:nvPr/>
        </p:nvSpPr>
        <p:spPr bwMode="auto">
          <a:xfrm>
            <a:off x="214313" y="765175"/>
            <a:ext cx="864393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sz="2400" b="0">
                <a:solidFill>
                  <a:srgbClr val="0070C0"/>
                </a:solidFill>
                <a:latin typeface="Arial" panose="020B0604020202020204" pitchFamily="34" charset="0"/>
              </a:rPr>
              <a:t>Bruxismus ist die Aktivierung der Kaumuskulatur bei einer bestimmten Stress-Reaktion (Kämpfen), was sich als Knirschen und Pressen mit den Zähnen äußert.</a:t>
            </a:r>
          </a:p>
        </p:txBody>
      </p:sp>
      <p:pic>
        <p:nvPicPr>
          <p:cNvPr id="155650" name="Picture 2">
            <a:extLst>
              <a:ext uri="{FF2B5EF4-FFF2-40B4-BE49-F238E27FC236}">
                <a16:creationId xmlns:a16="http://schemas.microsoft.com/office/drawing/2014/main" id="{C253F2EC-B6DC-4056-B684-FD209CA7C6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08625" y="2187575"/>
            <a:ext cx="3240088" cy="244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6">
            <a:extLst>
              <a:ext uri="{FF2B5EF4-FFF2-40B4-BE49-F238E27FC236}">
                <a16:creationId xmlns:a16="http://schemas.microsoft.com/office/drawing/2014/main" id="{71525595-2EC9-4D6B-940D-A38E77445811}"/>
              </a:ext>
            </a:extLst>
          </p:cNvPr>
          <p:cNvSpPr txBox="1">
            <a:spLocks noChangeArrowheads="1"/>
          </p:cNvSpPr>
          <p:nvPr/>
        </p:nvSpPr>
        <p:spPr bwMode="auto">
          <a:xfrm>
            <a:off x="0" y="6176963"/>
            <a:ext cx="9144000" cy="708025"/>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sz="2000">
                <a:solidFill>
                  <a:schemeClr val="bg1"/>
                </a:solidFill>
                <a:latin typeface="Arial" panose="020B0604020202020204" pitchFamily="34" charset="0"/>
              </a:rPr>
              <a:t>Teil der Stress-Reaktionen ist im Bindegewebe die Ausschüttung von Zytokinen und damit die Auslösung einer neurogenen Entzündung.</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55651"/>
                                        </p:tgtEl>
                                        <p:attrNameLst>
                                          <p:attrName>style.visibility</p:attrName>
                                        </p:attrNameLst>
                                      </p:cBhvr>
                                      <p:to>
                                        <p:strVal val="visible"/>
                                      </p:to>
                                    </p:set>
                                    <p:animEffect transition="in" filter="blinds(horizontal)">
                                      <p:cBhvr>
                                        <p:cTn id="12" dur="500"/>
                                        <p:tgtEl>
                                          <p:spTgt spid="15565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55650"/>
                                        </p:tgtEl>
                                        <p:attrNameLst>
                                          <p:attrName>style.visibility</p:attrName>
                                        </p:attrNameLst>
                                      </p:cBhvr>
                                      <p:to>
                                        <p:strVal val="visible"/>
                                      </p:to>
                                    </p:set>
                                    <p:animEffect transition="in" filter="blinds(horizontal)">
                                      <p:cBhvr>
                                        <p:cTn id="17" dur="500"/>
                                        <p:tgtEl>
                                          <p:spTgt spid="15565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2">
            <a:extLst>
              <a:ext uri="{FF2B5EF4-FFF2-40B4-BE49-F238E27FC236}">
                <a16:creationId xmlns:a16="http://schemas.microsoft.com/office/drawing/2014/main" id="{EE42C1D9-7431-41CA-945C-CB77778FF152}"/>
              </a:ext>
            </a:extLst>
          </p:cNvPr>
          <p:cNvSpPr txBox="1">
            <a:spLocks noChangeArrowheads="1"/>
          </p:cNvSpPr>
          <p:nvPr/>
        </p:nvSpPr>
        <p:spPr bwMode="auto">
          <a:xfrm>
            <a:off x="304800" y="1524000"/>
            <a:ext cx="1260475" cy="650875"/>
          </a:xfrm>
          <a:prstGeom prst="rect">
            <a:avLst/>
          </a:prstGeom>
          <a:noFill/>
          <a:ln w="9525">
            <a:solidFill>
              <a:srgbClr val="4379A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de-DE" altLang="de-DE" sz="1800" b="0">
                <a:solidFill>
                  <a:srgbClr val="4379AF"/>
                </a:solidFill>
                <a:latin typeface="Arial" panose="020B0604020202020204" pitchFamily="34" charset="0"/>
              </a:rPr>
              <a:t>Sinnesreiz</a:t>
            </a:r>
          </a:p>
          <a:p>
            <a:pPr algn="ctr" eaLnBrk="1" hangingPunct="1">
              <a:spcBef>
                <a:spcPct val="0"/>
              </a:spcBef>
              <a:buFontTx/>
              <a:buNone/>
            </a:pPr>
            <a:r>
              <a:rPr lang="de-DE" altLang="de-DE" sz="1800" b="0">
                <a:solidFill>
                  <a:srgbClr val="4379AF"/>
                </a:solidFill>
                <a:latin typeface="Arial" panose="020B0604020202020204" pitchFamily="34" charset="0"/>
              </a:rPr>
              <a:t>VAKOG</a:t>
            </a:r>
          </a:p>
        </p:txBody>
      </p:sp>
      <p:sp>
        <p:nvSpPr>
          <p:cNvPr id="84995" name="Text Box 3">
            <a:extLst>
              <a:ext uri="{FF2B5EF4-FFF2-40B4-BE49-F238E27FC236}">
                <a16:creationId xmlns:a16="http://schemas.microsoft.com/office/drawing/2014/main" id="{26386819-B3CB-4F1A-80E7-F403DDC984D2}"/>
              </a:ext>
            </a:extLst>
          </p:cNvPr>
          <p:cNvSpPr txBox="1">
            <a:spLocks noChangeArrowheads="1"/>
          </p:cNvSpPr>
          <p:nvPr/>
        </p:nvSpPr>
        <p:spPr bwMode="auto">
          <a:xfrm>
            <a:off x="1143000" y="228600"/>
            <a:ext cx="6858000" cy="8016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de-DE" altLang="de-DE" sz="1800" b="0">
                <a:latin typeface="Arial" panose="020B0604020202020204" pitchFamily="34" charset="0"/>
              </a:rPr>
              <a:t>Präfrontaler Kortex</a:t>
            </a:r>
          </a:p>
          <a:p>
            <a:pPr algn="ctr" eaLnBrk="1" hangingPunct="1">
              <a:spcBef>
                <a:spcPct val="0"/>
              </a:spcBef>
              <a:buFontTx/>
              <a:buNone/>
            </a:pPr>
            <a:r>
              <a:rPr lang="de-DE" altLang="de-DE" sz="1400" b="0">
                <a:latin typeface="Arial" panose="020B0604020202020204" pitchFamily="34" charset="0"/>
              </a:rPr>
              <a:t>Zielorientiertes Denken, Entscheidungsfähigkeit, Körperwahrnehmung, Antizipation</a:t>
            </a:r>
          </a:p>
          <a:p>
            <a:pPr algn="ctr" eaLnBrk="1" hangingPunct="1">
              <a:spcBef>
                <a:spcPct val="0"/>
              </a:spcBef>
              <a:buFontTx/>
              <a:buNone/>
            </a:pPr>
            <a:r>
              <a:rPr lang="de-DE" altLang="de-DE" sz="1400" b="0">
                <a:latin typeface="Arial" panose="020B0604020202020204" pitchFamily="34" charset="0"/>
              </a:rPr>
              <a:t>Bewusste Bewertung und Kontrolle</a:t>
            </a:r>
          </a:p>
        </p:txBody>
      </p:sp>
      <p:sp>
        <p:nvSpPr>
          <p:cNvPr id="84996" name="Text Box 4">
            <a:extLst>
              <a:ext uri="{FF2B5EF4-FFF2-40B4-BE49-F238E27FC236}">
                <a16:creationId xmlns:a16="http://schemas.microsoft.com/office/drawing/2014/main" id="{FA17579D-E057-4A59-A69B-5F870A11F081}"/>
              </a:ext>
            </a:extLst>
          </p:cNvPr>
          <p:cNvSpPr txBox="1">
            <a:spLocks noChangeArrowheads="1"/>
          </p:cNvSpPr>
          <p:nvPr/>
        </p:nvSpPr>
        <p:spPr bwMode="auto">
          <a:xfrm>
            <a:off x="2819400" y="1447800"/>
            <a:ext cx="3441700" cy="801688"/>
          </a:xfrm>
          <a:prstGeom prst="rect">
            <a:avLst/>
          </a:prstGeom>
          <a:noFill/>
          <a:ln w="9525">
            <a:solidFill>
              <a:srgbClr val="4379A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de-DE" altLang="de-DE" sz="1800" b="0">
                <a:solidFill>
                  <a:srgbClr val="4379AF"/>
                </a:solidFill>
                <a:latin typeface="Arial" panose="020B0604020202020204" pitchFamily="34" charset="0"/>
              </a:rPr>
              <a:t>Limbisches System</a:t>
            </a:r>
          </a:p>
          <a:p>
            <a:pPr algn="ctr" eaLnBrk="1" hangingPunct="1">
              <a:spcBef>
                <a:spcPct val="0"/>
              </a:spcBef>
              <a:buFontTx/>
              <a:buNone/>
            </a:pPr>
            <a:r>
              <a:rPr lang="de-DE" altLang="de-DE" sz="1400" b="0">
                <a:solidFill>
                  <a:srgbClr val="4379AF"/>
                </a:solidFill>
                <a:latin typeface="Arial" panose="020B0604020202020204" pitchFamily="34" charset="0"/>
              </a:rPr>
              <a:t>Amygdala, Hippocampus, Gyrus cinguli</a:t>
            </a:r>
          </a:p>
          <a:p>
            <a:pPr algn="ctr" eaLnBrk="1" hangingPunct="1">
              <a:spcBef>
                <a:spcPct val="0"/>
              </a:spcBef>
              <a:buFontTx/>
              <a:buNone/>
            </a:pPr>
            <a:r>
              <a:rPr lang="de-DE" altLang="de-DE" sz="1400" b="0">
                <a:solidFill>
                  <a:srgbClr val="4379AF"/>
                </a:solidFill>
                <a:latin typeface="Arial" panose="020B0604020202020204" pitchFamily="34" charset="0"/>
              </a:rPr>
              <a:t>Unbewusste und intuitive Bewertung</a:t>
            </a:r>
          </a:p>
        </p:txBody>
      </p:sp>
      <p:sp>
        <p:nvSpPr>
          <p:cNvPr id="84997" name="Line 5">
            <a:extLst>
              <a:ext uri="{FF2B5EF4-FFF2-40B4-BE49-F238E27FC236}">
                <a16:creationId xmlns:a16="http://schemas.microsoft.com/office/drawing/2014/main" id="{DE178FE3-B933-4A5D-ACD9-8341CD57BE35}"/>
              </a:ext>
            </a:extLst>
          </p:cNvPr>
          <p:cNvSpPr>
            <a:spLocks noChangeShapeType="1"/>
          </p:cNvSpPr>
          <p:nvPr/>
        </p:nvSpPr>
        <p:spPr bwMode="auto">
          <a:xfrm>
            <a:off x="1600200" y="1828800"/>
            <a:ext cx="1219200" cy="0"/>
          </a:xfrm>
          <a:prstGeom prst="line">
            <a:avLst/>
          </a:prstGeom>
          <a:noFill/>
          <a:ln w="9525">
            <a:solidFill>
              <a:srgbClr val="4379AF"/>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de-DE"/>
          </a:p>
        </p:txBody>
      </p:sp>
      <p:sp>
        <p:nvSpPr>
          <p:cNvPr id="84998" name="Line 6">
            <a:extLst>
              <a:ext uri="{FF2B5EF4-FFF2-40B4-BE49-F238E27FC236}">
                <a16:creationId xmlns:a16="http://schemas.microsoft.com/office/drawing/2014/main" id="{31EA58B3-EB3B-4CC6-9FB5-88D8DFE487E8}"/>
              </a:ext>
            </a:extLst>
          </p:cNvPr>
          <p:cNvSpPr>
            <a:spLocks noChangeShapeType="1"/>
          </p:cNvSpPr>
          <p:nvPr/>
        </p:nvSpPr>
        <p:spPr bwMode="auto">
          <a:xfrm flipV="1">
            <a:off x="3581400" y="1027113"/>
            <a:ext cx="0" cy="420687"/>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de-DE"/>
          </a:p>
        </p:txBody>
      </p:sp>
      <p:sp>
        <p:nvSpPr>
          <p:cNvPr id="84999" name="Line 7">
            <a:extLst>
              <a:ext uri="{FF2B5EF4-FFF2-40B4-BE49-F238E27FC236}">
                <a16:creationId xmlns:a16="http://schemas.microsoft.com/office/drawing/2014/main" id="{7E5CF120-CB0A-4007-87E4-53832DB9DE05}"/>
              </a:ext>
            </a:extLst>
          </p:cNvPr>
          <p:cNvSpPr>
            <a:spLocks noChangeShapeType="1"/>
          </p:cNvSpPr>
          <p:nvPr/>
        </p:nvSpPr>
        <p:spPr bwMode="auto">
          <a:xfrm flipV="1">
            <a:off x="5334000" y="1027113"/>
            <a:ext cx="0" cy="420687"/>
          </a:xfrm>
          <a:prstGeom prst="line">
            <a:avLst/>
          </a:prstGeom>
          <a:noFill/>
          <a:ln w="9525">
            <a:solidFill>
              <a:schemeClr val="tx1"/>
            </a:solidFill>
            <a:miter lim="800000"/>
            <a:headEnd type="triangle" w="med" len="med"/>
            <a:tailEnd/>
          </a:ln>
          <a:extLst>
            <a:ext uri="{909E8E84-426E-40DD-AFC4-6F175D3DCCD1}">
              <a14:hiddenFill xmlns:a14="http://schemas.microsoft.com/office/drawing/2010/main">
                <a:noFill/>
              </a14:hiddenFill>
            </a:ext>
          </a:extLst>
        </p:spPr>
        <p:txBody>
          <a:bodyPr wrap="none"/>
          <a:lstStyle/>
          <a:p>
            <a:endParaRPr lang="de-DE"/>
          </a:p>
        </p:txBody>
      </p:sp>
      <p:sp>
        <p:nvSpPr>
          <p:cNvPr id="85000" name="Text Box 8">
            <a:extLst>
              <a:ext uri="{FF2B5EF4-FFF2-40B4-BE49-F238E27FC236}">
                <a16:creationId xmlns:a16="http://schemas.microsoft.com/office/drawing/2014/main" id="{5B4D2DBE-76C6-4745-BA3E-6FC255BAFE20}"/>
              </a:ext>
            </a:extLst>
          </p:cNvPr>
          <p:cNvSpPr txBox="1">
            <a:spLocks noChangeArrowheads="1"/>
          </p:cNvSpPr>
          <p:nvPr/>
        </p:nvSpPr>
        <p:spPr bwMode="auto">
          <a:xfrm>
            <a:off x="4953000" y="2667000"/>
            <a:ext cx="3441700" cy="376238"/>
          </a:xfrm>
          <a:prstGeom prst="rect">
            <a:avLst/>
          </a:prstGeom>
          <a:noFill/>
          <a:ln w="9525">
            <a:solidFill>
              <a:srgbClr val="4379A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de-DE" altLang="de-DE" sz="1800" b="0">
                <a:solidFill>
                  <a:srgbClr val="4379AF"/>
                </a:solidFill>
                <a:latin typeface="Arial" panose="020B0604020202020204" pitchFamily="34" charset="0"/>
              </a:rPr>
              <a:t>Hypothalamus</a:t>
            </a:r>
            <a:endParaRPr lang="de-DE" altLang="de-DE" sz="1400" b="0">
              <a:solidFill>
                <a:srgbClr val="4379AF"/>
              </a:solidFill>
              <a:latin typeface="Arial" panose="020B0604020202020204" pitchFamily="34" charset="0"/>
            </a:endParaRPr>
          </a:p>
        </p:txBody>
      </p:sp>
      <p:sp>
        <p:nvSpPr>
          <p:cNvPr id="85001" name="Text Box 9">
            <a:extLst>
              <a:ext uri="{FF2B5EF4-FFF2-40B4-BE49-F238E27FC236}">
                <a16:creationId xmlns:a16="http://schemas.microsoft.com/office/drawing/2014/main" id="{6B8707FA-1567-427B-AEF4-D59525C4377D}"/>
              </a:ext>
            </a:extLst>
          </p:cNvPr>
          <p:cNvSpPr txBox="1">
            <a:spLocks noChangeArrowheads="1"/>
          </p:cNvSpPr>
          <p:nvPr/>
        </p:nvSpPr>
        <p:spPr bwMode="auto">
          <a:xfrm>
            <a:off x="533400" y="2667000"/>
            <a:ext cx="3441700" cy="588963"/>
          </a:xfrm>
          <a:prstGeom prst="rect">
            <a:avLst/>
          </a:prstGeom>
          <a:noFill/>
          <a:ln w="9525">
            <a:solidFill>
              <a:srgbClr val="4379A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de-DE" altLang="de-DE" sz="1800" b="0">
                <a:solidFill>
                  <a:srgbClr val="4379AF"/>
                </a:solidFill>
                <a:latin typeface="Arial" panose="020B0604020202020204" pitchFamily="34" charset="0"/>
              </a:rPr>
              <a:t>Hirnstamm</a:t>
            </a:r>
          </a:p>
          <a:p>
            <a:pPr algn="ctr" eaLnBrk="1" hangingPunct="1">
              <a:spcBef>
                <a:spcPct val="0"/>
              </a:spcBef>
              <a:buFontTx/>
              <a:buNone/>
            </a:pPr>
            <a:r>
              <a:rPr lang="de-DE" altLang="de-DE" sz="1400" b="0">
                <a:solidFill>
                  <a:srgbClr val="4379AF"/>
                </a:solidFill>
                <a:latin typeface="Arial" panose="020B0604020202020204" pitchFamily="34" charset="0"/>
              </a:rPr>
              <a:t>Noradrenerges System</a:t>
            </a:r>
          </a:p>
        </p:txBody>
      </p:sp>
      <p:sp>
        <p:nvSpPr>
          <p:cNvPr id="85002" name="Text Box 10">
            <a:extLst>
              <a:ext uri="{FF2B5EF4-FFF2-40B4-BE49-F238E27FC236}">
                <a16:creationId xmlns:a16="http://schemas.microsoft.com/office/drawing/2014/main" id="{FC374E0B-E750-43C9-BEEC-306E256C3A02}"/>
              </a:ext>
            </a:extLst>
          </p:cNvPr>
          <p:cNvSpPr txBox="1">
            <a:spLocks noChangeArrowheads="1"/>
          </p:cNvSpPr>
          <p:nvPr/>
        </p:nvSpPr>
        <p:spPr bwMode="auto">
          <a:xfrm>
            <a:off x="4953000" y="3429000"/>
            <a:ext cx="3441700" cy="376238"/>
          </a:xfrm>
          <a:prstGeom prst="rect">
            <a:avLst/>
          </a:prstGeom>
          <a:noFill/>
          <a:ln w="9525">
            <a:solidFill>
              <a:srgbClr val="4379A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de-DE" altLang="de-DE" sz="1800" b="0">
                <a:solidFill>
                  <a:srgbClr val="4379AF"/>
                </a:solidFill>
                <a:latin typeface="Arial" panose="020B0604020202020204" pitchFamily="34" charset="0"/>
              </a:rPr>
              <a:t>Hypophysenvorderlappem</a:t>
            </a:r>
            <a:endParaRPr lang="de-DE" altLang="de-DE" sz="1400" b="0">
              <a:solidFill>
                <a:srgbClr val="4379AF"/>
              </a:solidFill>
              <a:latin typeface="Arial" panose="020B0604020202020204" pitchFamily="34" charset="0"/>
            </a:endParaRPr>
          </a:p>
        </p:txBody>
      </p:sp>
      <p:sp>
        <p:nvSpPr>
          <p:cNvPr id="85003" name="Text Box 11">
            <a:extLst>
              <a:ext uri="{FF2B5EF4-FFF2-40B4-BE49-F238E27FC236}">
                <a16:creationId xmlns:a16="http://schemas.microsoft.com/office/drawing/2014/main" id="{3692FC71-2715-4532-B11D-AC5EE901457D}"/>
              </a:ext>
            </a:extLst>
          </p:cNvPr>
          <p:cNvSpPr txBox="1">
            <a:spLocks noChangeArrowheads="1"/>
          </p:cNvSpPr>
          <p:nvPr/>
        </p:nvSpPr>
        <p:spPr bwMode="auto">
          <a:xfrm>
            <a:off x="4953000" y="4191000"/>
            <a:ext cx="3441700" cy="376238"/>
          </a:xfrm>
          <a:prstGeom prst="rect">
            <a:avLst/>
          </a:prstGeom>
          <a:noFill/>
          <a:ln w="9525">
            <a:solidFill>
              <a:srgbClr val="4379A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de-DE" altLang="de-DE" sz="1800" b="0">
                <a:solidFill>
                  <a:srgbClr val="4379AF"/>
                </a:solidFill>
                <a:latin typeface="Arial" panose="020B0604020202020204" pitchFamily="34" charset="0"/>
              </a:rPr>
              <a:t>Nebennierenrinde</a:t>
            </a:r>
            <a:endParaRPr lang="de-DE" altLang="de-DE" sz="1400" b="0">
              <a:solidFill>
                <a:srgbClr val="4379AF"/>
              </a:solidFill>
              <a:latin typeface="Arial" panose="020B0604020202020204" pitchFamily="34" charset="0"/>
            </a:endParaRPr>
          </a:p>
        </p:txBody>
      </p:sp>
      <p:sp>
        <p:nvSpPr>
          <p:cNvPr id="85004" name="Text Box 12">
            <a:extLst>
              <a:ext uri="{FF2B5EF4-FFF2-40B4-BE49-F238E27FC236}">
                <a16:creationId xmlns:a16="http://schemas.microsoft.com/office/drawing/2014/main" id="{018C8298-7F0A-4766-AE63-B2CD24120FB7}"/>
              </a:ext>
            </a:extLst>
          </p:cNvPr>
          <p:cNvSpPr txBox="1">
            <a:spLocks noChangeArrowheads="1"/>
          </p:cNvSpPr>
          <p:nvPr/>
        </p:nvSpPr>
        <p:spPr bwMode="auto">
          <a:xfrm>
            <a:off x="533400" y="3810000"/>
            <a:ext cx="3441700" cy="376238"/>
          </a:xfrm>
          <a:prstGeom prst="rect">
            <a:avLst/>
          </a:prstGeom>
          <a:noFill/>
          <a:ln w="9525">
            <a:solidFill>
              <a:srgbClr val="4379A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de-DE" altLang="de-DE" sz="1800" b="0">
                <a:solidFill>
                  <a:srgbClr val="4379AF"/>
                </a:solidFill>
                <a:latin typeface="Arial" panose="020B0604020202020204" pitchFamily="34" charset="0"/>
              </a:rPr>
              <a:t>Nebennierenmark</a:t>
            </a:r>
            <a:endParaRPr lang="de-DE" altLang="de-DE" sz="1400" b="0">
              <a:solidFill>
                <a:srgbClr val="4379AF"/>
              </a:solidFill>
              <a:latin typeface="Arial" panose="020B0604020202020204" pitchFamily="34" charset="0"/>
            </a:endParaRPr>
          </a:p>
        </p:txBody>
      </p:sp>
      <p:sp>
        <p:nvSpPr>
          <p:cNvPr id="85005" name="Line 13">
            <a:extLst>
              <a:ext uri="{FF2B5EF4-FFF2-40B4-BE49-F238E27FC236}">
                <a16:creationId xmlns:a16="http://schemas.microsoft.com/office/drawing/2014/main" id="{76E25921-9A1D-4199-9C14-55A032ABEDAD}"/>
              </a:ext>
            </a:extLst>
          </p:cNvPr>
          <p:cNvSpPr>
            <a:spLocks noChangeShapeType="1"/>
          </p:cNvSpPr>
          <p:nvPr/>
        </p:nvSpPr>
        <p:spPr bwMode="auto">
          <a:xfrm flipV="1">
            <a:off x="3581400" y="2246313"/>
            <a:ext cx="0" cy="420687"/>
          </a:xfrm>
          <a:prstGeom prst="line">
            <a:avLst/>
          </a:prstGeom>
          <a:noFill/>
          <a:ln w="9525">
            <a:solidFill>
              <a:srgbClr val="4379AF"/>
            </a:solidFill>
            <a:miter lim="800000"/>
            <a:headEnd type="triangle" w="med" len="med"/>
            <a:tailEnd/>
          </a:ln>
          <a:extLst>
            <a:ext uri="{909E8E84-426E-40DD-AFC4-6F175D3DCCD1}">
              <a14:hiddenFill xmlns:a14="http://schemas.microsoft.com/office/drawing/2010/main">
                <a:noFill/>
              </a14:hiddenFill>
            </a:ext>
          </a:extLst>
        </p:spPr>
        <p:txBody>
          <a:bodyPr wrap="none"/>
          <a:lstStyle/>
          <a:p>
            <a:endParaRPr lang="de-DE"/>
          </a:p>
        </p:txBody>
      </p:sp>
      <p:sp>
        <p:nvSpPr>
          <p:cNvPr id="85006" name="Text Box 14">
            <a:extLst>
              <a:ext uri="{FF2B5EF4-FFF2-40B4-BE49-F238E27FC236}">
                <a16:creationId xmlns:a16="http://schemas.microsoft.com/office/drawing/2014/main" id="{85E59A3D-152D-4CA5-96D2-7764598CD54A}"/>
              </a:ext>
            </a:extLst>
          </p:cNvPr>
          <p:cNvSpPr txBox="1">
            <a:spLocks noChangeArrowheads="1"/>
          </p:cNvSpPr>
          <p:nvPr/>
        </p:nvSpPr>
        <p:spPr bwMode="auto">
          <a:xfrm>
            <a:off x="3810000" y="2286000"/>
            <a:ext cx="12604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sz="1800" b="0">
                <a:solidFill>
                  <a:srgbClr val="4379AF"/>
                </a:solidFill>
                <a:latin typeface="Arial" panose="020B0604020202020204" pitchFamily="34" charset="0"/>
              </a:rPr>
              <a:t>Glutamat</a:t>
            </a:r>
          </a:p>
        </p:txBody>
      </p:sp>
      <p:sp>
        <p:nvSpPr>
          <p:cNvPr id="85007" name="Line 15">
            <a:extLst>
              <a:ext uri="{FF2B5EF4-FFF2-40B4-BE49-F238E27FC236}">
                <a16:creationId xmlns:a16="http://schemas.microsoft.com/office/drawing/2014/main" id="{88326E13-091E-4998-AAE7-9BAFDFC2E944}"/>
              </a:ext>
            </a:extLst>
          </p:cNvPr>
          <p:cNvSpPr>
            <a:spLocks noChangeShapeType="1"/>
          </p:cNvSpPr>
          <p:nvPr/>
        </p:nvSpPr>
        <p:spPr bwMode="auto">
          <a:xfrm flipV="1">
            <a:off x="5334000" y="2246313"/>
            <a:ext cx="0" cy="420687"/>
          </a:xfrm>
          <a:prstGeom prst="line">
            <a:avLst/>
          </a:prstGeom>
          <a:noFill/>
          <a:ln w="9525">
            <a:solidFill>
              <a:srgbClr val="4379AF"/>
            </a:solidFill>
            <a:miter lim="800000"/>
            <a:headEnd type="triangle" w="med" len="med"/>
            <a:tailEnd/>
          </a:ln>
          <a:extLst>
            <a:ext uri="{909E8E84-426E-40DD-AFC4-6F175D3DCCD1}">
              <a14:hiddenFill xmlns:a14="http://schemas.microsoft.com/office/drawing/2010/main">
                <a:noFill/>
              </a14:hiddenFill>
            </a:ext>
          </a:extLst>
        </p:spPr>
        <p:txBody>
          <a:bodyPr wrap="none"/>
          <a:lstStyle/>
          <a:p>
            <a:endParaRPr lang="de-DE"/>
          </a:p>
        </p:txBody>
      </p:sp>
      <p:sp>
        <p:nvSpPr>
          <p:cNvPr id="85008" name="Line 16">
            <a:extLst>
              <a:ext uri="{FF2B5EF4-FFF2-40B4-BE49-F238E27FC236}">
                <a16:creationId xmlns:a16="http://schemas.microsoft.com/office/drawing/2014/main" id="{10D529C3-BCE8-43DF-99A1-7325777A6D52}"/>
              </a:ext>
            </a:extLst>
          </p:cNvPr>
          <p:cNvSpPr>
            <a:spLocks noChangeShapeType="1"/>
          </p:cNvSpPr>
          <p:nvPr/>
        </p:nvSpPr>
        <p:spPr bwMode="auto">
          <a:xfrm flipV="1">
            <a:off x="990600" y="3260725"/>
            <a:ext cx="0" cy="573088"/>
          </a:xfrm>
          <a:prstGeom prst="line">
            <a:avLst/>
          </a:prstGeom>
          <a:noFill/>
          <a:ln w="9525">
            <a:solidFill>
              <a:srgbClr val="4379AF"/>
            </a:solidFill>
            <a:miter lim="800000"/>
            <a:headEnd type="triangle" w="med" len="med"/>
            <a:tailEnd/>
          </a:ln>
          <a:extLst>
            <a:ext uri="{909E8E84-426E-40DD-AFC4-6F175D3DCCD1}">
              <a14:hiddenFill xmlns:a14="http://schemas.microsoft.com/office/drawing/2010/main">
                <a:noFill/>
              </a14:hiddenFill>
            </a:ext>
          </a:extLst>
        </p:spPr>
        <p:txBody>
          <a:bodyPr wrap="none"/>
          <a:lstStyle/>
          <a:p>
            <a:endParaRPr lang="de-DE"/>
          </a:p>
        </p:txBody>
      </p:sp>
      <p:sp>
        <p:nvSpPr>
          <p:cNvPr id="85009" name="Text Box 17">
            <a:extLst>
              <a:ext uri="{FF2B5EF4-FFF2-40B4-BE49-F238E27FC236}">
                <a16:creationId xmlns:a16="http://schemas.microsoft.com/office/drawing/2014/main" id="{6E039E64-9168-4385-A058-6D1816E10125}"/>
              </a:ext>
            </a:extLst>
          </p:cNvPr>
          <p:cNvSpPr txBox="1">
            <a:spLocks noChangeArrowheads="1"/>
          </p:cNvSpPr>
          <p:nvPr/>
        </p:nvSpPr>
        <p:spPr bwMode="auto">
          <a:xfrm>
            <a:off x="1103313" y="3349625"/>
            <a:ext cx="18684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sz="1800" b="0">
                <a:solidFill>
                  <a:srgbClr val="4379AF"/>
                </a:solidFill>
                <a:latin typeface="Arial" panose="020B0604020202020204" pitchFamily="34" charset="0"/>
              </a:rPr>
              <a:t>Noradrenalin</a:t>
            </a:r>
          </a:p>
        </p:txBody>
      </p:sp>
      <p:sp>
        <p:nvSpPr>
          <p:cNvPr id="85010" name="Line 18">
            <a:extLst>
              <a:ext uri="{FF2B5EF4-FFF2-40B4-BE49-F238E27FC236}">
                <a16:creationId xmlns:a16="http://schemas.microsoft.com/office/drawing/2014/main" id="{EE710579-2093-4D8C-A3BE-6F02B1A0602C}"/>
              </a:ext>
            </a:extLst>
          </p:cNvPr>
          <p:cNvSpPr>
            <a:spLocks noChangeShapeType="1"/>
          </p:cNvSpPr>
          <p:nvPr/>
        </p:nvSpPr>
        <p:spPr bwMode="auto">
          <a:xfrm flipV="1">
            <a:off x="990600" y="4191000"/>
            <a:ext cx="0" cy="685800"/>
          </a:xfrm>
          <a:prstGeom prst="line">
            <a:avLst/>
          </a:prstGeom>
          <a:noFill/>
          <a:ln w="9525">
            <a:solidFill>
              <a:srgbClr val="4379AF"/>
            </a:solidFill>
            <a:miter lim="800000"/>
            <a:headEnd type="triangle" w="med" len="med"/>
            <a:tailEnd/>
          </a:ln>
          <a:extLst>
            <a:ext uri="{909E8E84-426E-40DD-AFC4-6F175D3DCCD1}">
              <a14:hiddenFill xmlns:a14="http://schemas.microsoft.com/office/drawing/2010/main">
                <a:noFill/>
              </a14:hiddenFill>
            </a:ext>
          </a:extLst>
        </p:spPr>
        <p:txBody>
          <a:bodyPr wrap="none"/>
          <a:lstStyle/>
          <a:p>
            <a:endParaRPr lang="de-DE"/>
          </a:p>
        </p:txBody>
      </p:sp>
      <p:sp>
        <p:nvSpPr>
          <p:cNvPr id="85011" name="Text Box 19">
            <a:extLst>
              <a:ext uri="{FF2B5EF4-FFF2-40B4-BE49-F238E27FC236}">
                <a16:creationId xmlns:a16="http://schemas.microsoft.com/office/drawing/2014/main" id="{DA7588F8-DFE2-46D1-8021-DB9C01774E41}"/>
              </a:ext>
            </a:extLst>
          </p:cNvPr>
          <p:cNvSpPr txBox="1">
            <a:spLocks noChangeArrowheads="1"/>
          </p:cNvSpPr>
          <p:nvPr/>
        </p:nvSpPr>
        <p:spPr bwMode="auto">
          <a:xfrm>
            <a:off x="1143000" y="4267200"/>
            <a:ext cx="2819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sz="1800" b="0">
                <a:solidFill>
                  <a:srgbClr val="4379AF"/>
                </a:solidFill>
                <a:latin typeface="Arial" panose="020B0604020202020204" pitchFamily="34" charset="0"/>
              </a:rPr>
              <a:t>Katecholamine</a:t>
            </a:r>
          </a:p>
          <a:p>
            <a:pPr eaLnBrk="1" hangingPunct="1">
              <a:spcBef>
                <a:spcPct val="0"/>
              </a:spcBef>
              <a:buFontTx/>
              <a:buNone/>
            </a:pPr>
            <a:r>
              <a:rPr lang="de-DE" altLang="de-DE" sz="1400" b="0">
                <a:solidFill>
                  <a:srgbClr val="4379AF"/>
                </a:solidFill>
                <a:latin typeface="Arial" panose="020B0604020202020204" pitchFamily="34" charset="0"/>
              </a:rPr>
              <a:t>Noradrenalin, Adrenalin</a:t>
            </a:r>
          </a:p>
        </p:txBody>
      </p:sp>
      <p:sp>
        <p:nvSpPr>
          <p:cNvPr id="85012" name="Text Box 20">
            <a:extLst>
              <a:ext uri="{FF2B5EF4-FFF2-40B4-BE49-F238E27FC236}">
                <a16:creationId xmlns:a16="http://schemas.microsoft.com/office/drawing/2014/main" id="{D94CA803-F706-498D-8B70-05D0C309DF99}"/>
              </a:ext>
            </a:extLst>
          </p:cNvPr>
          <p:cNvSpPr txBox="1">
            <a:spLocks noChangeArrowheads="1"/>
          </p:cNvSpPr>
          <p:nvPr/>
        </p:nvSpPr>
        <p:spPr bwMode="auto">
          <a:xfrm>
            <a:off x="533400" y="4876800"/>
            <a:ext cx="3441700" cy="588963"/>
          </a:xfrm>
          <a:prstGeom prst="rect">
            <a:avLst/>
          </a:prstGeom>
          <a:noFill/>
          <a:ln w="9525">
            <a:solidFill>
              <a:srgbClr val="4379A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de-DE" altLang="de-DE" sz="1800" b="0">
                <a:solidFill>
                  <a:srgbClr val="4379AF"/>
                </a:solidFill>
                <a:latin typeface="Arial" panose="020B0604020202020204" pitchFamily="34" charset="0"/>
              </a:rPr>
              <a:t>Vegetatives Nervensystem</a:t>
            </a:r>
          </a:p>
          <a:p>
            <a:pPr algn="ctr" eaLnBrk="1" hangingPunct="1">
              <a:spcBef>
                <a:spcPct val="0"/>
              </a:spcBef>
              <a:buFontTx/>
              <a:buNone/>
            </a:pPr>
            <a:r>
              <a:rPr lang="de-DE" altLang="de-DE" sz="1400" b="0">
                <a:solidFill>
                  <a:srgbClr val="4379AF"/>
                </a:solidFill>
                <a:latin typeface="Arial" panose="020B0604020202020204" pitchFamily="34" charset="0"/>
              </a:rPr>
              <a:t>Atmung, Herz, Kreislauf, Verdauung ...</a:t>
            </a:r>
          </a:p>
        </p:txBody>
      </p:sp>
      <p:sp>
        <p:nvSpPr>
          <p:cNvPr id="85013" name="Line 21">
            <a:extLst>
              <a:ext uri="{FF2B5EF4-FFF2-40B4-BE49-F238E27FC236}">
                <a16:creationId xmlns:a16="http://schemas.microsoft.com/office/drawing/2014/main" id="{50FFF131-C119-4299-864A-CC1D68A2412C}"/>
              </a:ext>
            </a:extLst>
          </p:cNvPr>
          <p:cNvSpPr>
            <a:spLocks noChangeShapeType="1"/>
          </p:cNvSpPr>
          <p:nvPr/>
        </p:nvSpPr>
        <p:spPr bwMode="auto">
          <a:xfrm flipV="1">
            <a:off x="5334000" y="3043238"/>
            <a:ext cx="0" cy="385762"/>
          </a:xfrm>
          <a:prstGeom prst="line">
            <a:avLst/>
          </a:prstGeom>
          <a:noFill/>
          <a:ln w="9525">
            <a:solidFill>
              <a:srgbClr val="4379AF"/>
            </a:solidFill>
            <a:miter lim="800000"/>
            <a:headEnd type="triangle" w="med" len="med"/>
            <a:tailEnd/>
          </a:ln>
          <a:extLst>
            <a:ext uri="{909E8E84-426E-40DD-AFC4-6F175D3DCCD1}">
              <a14:hiddenFill xmlns:a14="http://schemas.microsoft.com/office/drawing/2010/main">
                <a:noFill/>
              </a14:hiddenFill>
            </a:ext>
          </a:extLst>
        </p:spPr>
        <p:txBody>
          <a:bodyPr wrap="none"/>
          <a:lstStyle/>
          <a:p>
            <a:endParaRPr lang="de-DE"/>
          </a:p>
        </p:txBody>
      </p:sp>
      <p:sp>
        <p:nvSpPr>
          <p:cNvPr id="85014" name="Text Box 22">
            <a:extLst>
              <a:ext uri="{FF2B5EF4-FFF2-40B4-BE49-F238E27FC236}">
                <a16:creationId xmlns:a16="http://schemas.microsoft.com/office/drawing/2014/main" id="{2434A98B-25A9-49D7-8BD7-8D3A946D774F}"/>
              </a:ext>
            </a:extLst>
          </p:cNvPr>
          <p:cNvSpPr txBox="1">
            <a:spLocks noChangeArrowheads="1"/>
          </p:cNvSpPr>
          <p:nvPr/>
        </p:nvSpPr>
        <p:spPr bwMode="auto">
          <a:xfrm>
            <a:off x="5410200" y="3070225"/>
            <a:ext cx="3581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sz="1800" b="0">
                <a:solidFill>
                  <a:srgbClr val="4379AF"/>
                </a:solidFill>
                <a:latin typeface="Arial" panose="020B0604020202020204" pitchFamily="34" charset="0"/>
              </a:rPr>
              <a:t>CRH </a:t>
            </a:r>
            <a:r>
              <a:rPr lang="de-DE" altLang="de-DE" sz="1400" b="0">
                <a:solidFill>
                  <a:srgbClr val="4379AF"/>
                </a:solidFill>
                <a:latin typeface="Arial" panose="020B0604020202020204" pitchFamily="34" charset="0"/>
              </a:rPr>
              <a:t>Cortikotropin-Releasing-Hormon</a:t>
            </a:r>
          </a:p>
        </p:txBody>
      </p:sp>
      <p:sp>
        <p:nvSpPr>
          <p:cNvPr id="85015" name="Line 23">
            <a:extLst>
              <a:ext uri="{FF2B5EF4-FFF2-40B4-BE49-F238E27FC236}">
                <a16:creationId xmlns:a16="http://schemas.microsoft.com/office/drawing/2014/main" id="{DB21FD4A-30F7-4DC5-B791-2E4124F37A6A}"/>
              </a:ext>
            </a:extLst>
          </p:cNvPr>
          <p:cNvSpPr>
            <a:spLocks noChangeShapeType="1"/>
          </p:cNvSpPr>
          <p:nvPr/>
        </p:nvSpPr>
        <p:spPr bwMode="auto">
          <a:xfrm flipV="1">
            <a:off x="5334000" y="3810000"/>
            <a:ext cx="0" cy="385763"/>
          </a:xfrm>
          <a:prstGeom prst="line">
            <a:avLst/>
          </a:prstGeom>
          <a:noFill/>
          <a:ln w="9525">
            <a:solidFill>
              <a:srgbClr val="4379AF"/>
            </a:solidFill>
            <a:miter lim="800000"/>
            <a:headEnd type="triangle" w="med" len="med"/>
            <a:tailEnd/>
          </a:ln>
          <a:extLst>
            <a:ext uri="{909E8E84-426E-40DD-AFC4-6F175D3DCCD1}">
              <a14:hiddenFill xmlns:a14="http://schemas.microsoft.com/office/drawing/2010/main">
                <a:noFill/>
              </a14:hiddenFill>
            </a:ext>
          </a:extLst>
        </p:spPr>
        <p:txBody>
          <a:bodyPr wrap="none"/>
          <a:lstStyle/>
          <a:p>
            <a:endParaRPr lang="de-DE"/>
          </a:p>
        </p:txBody>
      </p:sp>
      <p:sp>
        <p:nvSpPr>
          <p:cNvPr id="85016" name="Text Box 24">
            <a:extLst>
              <a:ext uri="{FF2B5EF4-FFF2-40B4-BE49-F238E27FC236}">
                <a16:creationId xmlns:a16="http://schemas.microsoft.com/office/drawing/2014/main" id="{5E8E375D-7E16-4496-888A-F2FE9AEC745B}"/>
              </a:ext>
            </a:extLst>
          </p:cNvPr>
          <p:cNvSpPr txBox="1">
            <a:spLocks noChangeArrowheads="1"/>
          </p:cNvSpPr>
          <p:nvPr/>
        </p:nvSpPr>
        <p:spPr bwMode="auto">
          <a:xfrm>
            <a:off x="5410200" y="3843338"/>
            <a:ext cx="35814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sz="1800" b="0">
                <a:solidFill>
                  <a:srgbClr val="4379AF"/>
                </a:solidFill>
                <a:latin typeface="Arial" panose="020B0604020202020204" pitchFamily="34" charset="0"/>
              </a:rPr>
              <a:t>ACTH </a:t>
            </a:r>
            <a:r>
              <a:rPr lang="de-DE" altLang="de-DE" sz="1400" b="0">
                <a:solidFill>
                  <a:srgbClr val="4379AF"/>
                </a:solidFill>
                <a:latin typeface="Arial" panose="020B0604020202020204" pitchFamily="34" charset="0"/>
              </a:rPr>
              <a:t>Adrenocorticotropes Hormon</a:t>
            </a:r>
          </a:p>
        </p:txBody>
      </p:sp>
      <p:sp>
        <p:nvSpPr>
          <p:cNvPr id="85017" name="Line 25">
            <a:extLst>
              <a:ext uri="{FF2B5EF4-FFF2-40B4-BE49-F238E27FC236}">
                <a16:creationId xmlns:a16="http://schemas.microsoft.com/office/drawing/2014/main" id="{FBF385EF-4E9A-406F-8697-EC53C7AF31F2}"/>
              </a:ext>
            </a:extLst>
          </p:cNvPr>
          <p:cNvSpPr>
            <a:spLocks noChangeShapeType="1"/>
          </p:cNvSpPr>
          <p:nvPr/>
        </p:nvSpPr>
        <p:spPr bwMode="auto">
          <a:xfrm flipV="1">
            <a:off x="5334000" y="4572000"/>
            <a:ext cx="0" cy="457200"/>
          </a:xfrm>
          <a:prstGeom prst="line">
            <a:avLst/>
          </a:prstGeom>
          <a:noFill/>
          <a:ln w="9525">
            <a:solidFill>
              <a:srgbClr val="4379AF"/>
            </a:solidFill>
            <a:miter lim="800000"/>
            <a:headEnd type="triangle" w="med" len="med"/>
            <a:tailEnd/>
          </a:ln>
          <a:extLst>
            <a:ext uri="{909E8E84-426E-40DD-AFC4-6F175D3DCCD1}">
              <a14:hiddenFill xmlns:a14="http://schemas.microsoft.com/office/drawing/2010/main">
                <a:noFill/>
              </a14:hiddenFill>
            </a:ext>
          </a:extLst>
        </p:spPr>
        <p:txBody>
          <a:bodyPr wrap="none"/>
          <a:lstStyle/>
          <a:p>
            <a:endParaRPr lang="de-DE"/>
          </a:p>
        </p:txBody>
      </p:sp>
      <p:sp>
        <p:nvSpPr>
          <p:cNvPr id="85018" name="Text Box 26">
            <a:extLst>
              <a:ext uri="{FF2B5EF4-FFF2-40B4-BE49-F238E27FC236}">
                <a16:creationId xmlns:a16="http://schemas.microsoft.com/office/drawing/2014/main" id="{526E2C5A-A0CD-4149-8B8C-387E2203EDB8}"/>
              </a:ext>
            </a:extLst>
          </p:cNvPr>
          <p:cNvSpPr txBox="1">
            <a:spLocks noChangeArrowheads="1"/>
          </p:cNvSpPr>
          <p:nvPr/>
        </p:nvSpPr>
        <p:spPr bwMode="auto">
          <a:xfrm>
            <a:off x="5410200" y="4597400"/>
            <a:ext cx="12604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sz="1800" b="0">
                <a:solidFill>
                  <a:srgbClr val="4379AF"/>
                </a:solidFill>
                <a:latin typeface="Arial" panose="020B0604020202020204" pitchFamily="34" charset="0"/>
              </a:rPr>
              <a:t>Kortisol</a:t>
            </a:r>
          </a:p>
        </p:txBody>
      </p:sp>
      <p:sp>
        <p:nvSpPr>
          <p:cNvPr id="85019" name="Text Box 27">
            <a:extLst>
              <a:ext uri="{FF2B5EF4-FFF2-40B4-BE49-F238E27FC236}">
                <a16:creationId xmlns:a16="http://schemas.microsoft.com/office/drawing/2014/main" id="{4BA0220E-368E-43EF-831B-C5DAB8057FFA}"/>
              </a:ext>
            </a:extLst>
          </p:cNvPr>
          <p:cNvSpPr txBox="1">
            <a:spLocks noChangeArrowheads="1"/>
          </p:cNvSpPr>
          <p:nvPr/>
        </p:nvSpPr>
        <p:spPr bwMode="auto">
          <a:xfrm>
            <a:off x="4953000" y="5029200"/>
            <a:ext cx="3441700" cy="801688"/>
          </a:xfrm>
          <a:prstGeom prst="rect">
            <a:avLst/>
          </a:prstGeom>
          <a:noFill/>
          <a:ln w="9525">
            <a:solidFill>
              <a:srgbClr val="4379A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de-DE" altLang="de-DE" sz="1800" b="0">
                <a:solidFill>
                  <a:srgbClr val="4379AF"/>
                </a:solidFill>
                <a:latin typeface="Arial" panose="020B0604020202020204" pitchFamily="34" charset="0"/>
              </a:rPr>
              <a:t>Wirkungen:</a:t>
            </a:r>
          </a:p>
          <a:p>
            <a:pPr eaLnBrk="1" hangingPunct="1">
              <a:spcBef>
                <a:spcPct val="0"/>
              </a:spcBef>
              <a:buFontTx/>
              <a:buNone/>
            </a:pPr>
            <a:r>
              <a:rPr lang="de-DE" altLang="de-DE" sz="1400" b="0">
                <a:solidFill>
                  <a:srgbClr val="4379AF"/>
                </a:solidFill>
                <a:latin typeface="Arial" panose="020B0604020202020204" pitchFamily="34" charset="0"/>
              </a:rPr>
              <a:t>Immunsuppresion, Gehirn: BDNF brain derived neurotrophic factor ...</a:t>
            </a:r>
          </a:p>
        </p:txBody>
      </p:sp>
      <p:sp>
        <p:nvSpPr>
          <p:cNvPr id="85020" name="Text Box 28">
            <a:extLst>
              <a:ext uri="{FF2B5EF4-FFF2-40B4-BE49-F238E27FC236}">
                <a16:creationId xmlns:a16="http://schemas.microsoft.com/office/drawing/2014/main" id="{1621649C-0BE6-49D3-95C0-E3C7A2651CC3}"/>
              </a:ext>
            </a:extLst>
          </p:cNvPr>
          <p:cNvSpPr txBox="1">
            <a:spLocks noChangeArrowheads="1"/>
          </p:cNvSpPr>
          <p:nvPr/>
        </p:nvSpPr>
        <p:spPr bwMode="auto">
          <a:xfrm>
            <a:off x="1981200" y="6056313"/>
            <a:ext cx="6591300" cy="646112"/>
          </a:xfrm>
          <a:prstGeom prst="rect">
            <a:avLst/>
          </a:prstGeom>
          <a:noFill/>
          <a:ln w="9525">
            <a:solidFill>
              <a:srgbClr val="4379A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de-DE" altLang="de-DE" sz="1800" b="0">
                <a:solidFill>
                  <a:srgbClr val="4379AF"/>
                </a:solidFill>
                <a:latin typeface="Arial" panose="020B0604020202020204" pitchFamily="34" charset="0"/>
              </a:rPr>
              <a:t>Ausschüttung von Entzündungsmediatoren im interstitiellen Bindegewebe = </a:t>
            </a:r>
            <a:r>
              <a:rPr lang="de-DE" altLang="de-DE" sz="1800">
                <a:solidFill>
                  <a:srgbClr val="4379AF"/>
                </a:solidFill>
                <a:latin typeface="Arial" panose="020B0604020202020204" pitchFamily="34" charset="0"/>
              </a:rPr>
              <a:t>neurogene Entzündung</a:t>
            </a:r>
            <a:endParaRPr lang="de-DE" altLang="de-DE" sz="1400">
              <a:solidFill>
                <a:srgbClr val="4379AF"/>
              </a:solidFill>
              <a:latin typeface="Arial" panose="020B0604020202020204" pitchFamily="34" charset="0"/>
            </a:endParaRPr>
          </a:p>
        </p:txBody>
      </p:sp>
      <p:sp>
        <p:nvSpPr>
          <p:cNvPr id="85021" name="Line 29">
            <a:extLst>
              <a:ext uri="{FF2B5EF4-FFF2-40B4-BE49-F238E27FC236}">
                <a16:creationId xmlns:a16="http://schemas.microsoft.com/office/drawing/2014/main" id="{3330BC19-1BF5-4802-B707-0A26244732CD}"/>
              </a:ext>
            </a:extLst>
          </p:cNvPr>
          <p:cNvSpPr>
            <a:spLocks noChangeShapeType="1"/>
          </p:cNvSpPr>
          <p:nvPr/>
        </p:nvSpPr>
        <p:spPr bwMode="auto">
          <a:xfrm>
            <a:off x="2971800" y="5465763"/>
            <a:ext cx="0" cy="593725"/>
          </a:xfrm>
          <a:prstGeom prst="line">
            <a:avLst/>
          </a:prstGeom>
          <a:noFill/>
          <a:ln w="9525">
            <a:solidFill>
              <a:srgbClr val="4379AF"/>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de-DE"/>
          </a:p>
        </p:txBody>
      </p:sp>
      <p:sp>
        <p:nvSpPr>
          <p:cNvPr id="85022" name="Line 32">
            <a:extLst>
              <a:ext uri="{FF2B5EF4-FFF2-40B4-BE49-F238E27FC236}">
                <a16:creationId xmlns:a16="http://schemas.microsoft.com/office/drawing/2014/main" id="{A7230A09-C106-4A91-98AD-4F75DE1C6464}"/>
              </a:ext>
            </a:extLst>
          </p:cNvPr>
          <p:cNvSpPr>
            <a:spLocks noChangeShapeType="1"/>
          </p:cNvSpPr>
          <p:nvPr/>
        </p:nvSpPr>
        <p:spPr bwMode="auto">
          <a:xfrm>
            <a:off x="6400800" y="4800600"/>
            <a:ext cx="2362200" cy="0"/>
          </a:xfrm>
          <a:prstGeom prst="line">
            <a:avLst/>
          </a:prstGeom>
          <a:noFill/>
          <a:ln w="9525">
            <a:solidFill>
              <a:srgbClr val="4379AF"/>
            </a:solidFill>
            <a:miter lim="800000"/>
            <a:headEnd/>
            <a:tailEnd/>
          </a:ln>
          <a:extLst>
            <a:ext uri="{909E8E84-426E-40DD-AFC4-6F175D3DCCD1}">
              <a14:hiddenFill xmlns:a14="http://schemas.microsoft.com/office/drawing/2010/main">
                <a:noFill/>
              </a14:hiddenFill>
            </a:ext>
          </a:extLst>
        </p:spPr>
        <p:txBody>
          <a:bodyPr wrap="none"/>
          <a:lstStyle/>
          <a:p>
            <a:endParaRPr lang="de-DE"/>
          </a:p>
        </p:txBody>
      </p:sp>
      <p:sp>
        <p:nvSpPr>
          <p:cNvPr id="85023" name="Line 33">
            <a:extLst>
              <a:ext uri="{FF2B5EF4-FFF2-40B4-BE49-F238E27FC236}">
                <a16:creationId xmlns:a16="http://schemas.microsoft.com/office/drawing/2014/main" id="{7B5976D9-0BA7-45A5-92D7-8E362DA4642D}"/>
              </a:ext>
            </a:extLst>
          </p:cNvPr>
          <p:cNvSpPr>
            <a:spLocks noChangeShapeType="1"/>
          </p:cNvSpPr>
          <p:nvPr/>
        </p:nvSpPr>
        <p:spPr bwMode="auto">
          <a:xfrm flipV="1">
            <a:off x="8763000" y="2819400"/>
            <a:ext cx="0" cy="1981200"/>
          </a:xfrm>
          <a:prstGeom prst="line">
            <a:avLst/>
          </a:prstGeom>
          <a:noFill/>
          <a:ln w="9525">
            <a:solidFill>
              <a:srgbClr val="4379AF"/>
            </a:solidFill>
            <a:miter lim="800000"/>
            <a:headEnd/>
            <a:tailEnd/>
          </a:ln>
          <a:extLst>
            <a:ext uri="{909E8E84-426E-40DD-AFC4-6F175D3DCCD1}">
              <a14:hiddenFill xmlns:a14="http://schemas.microsoft.com/office/drawing/2010/main">
                <a:noFill/>
              </a14:hiddenFill>
            </a:ext>
          </a:extLst>
        </p:spPr>
        <p:txBody>
          <a:bodyPr wrap="none"/>
          <a:lstStyle/>
          <a:p>
            <a:endParaRPr lang="de-DE"/>
          </a:p>
        </p:txBody>
      </p:sp>
      <p:sp>
        <p:nvSpPr>
          <p:cNvPr id="85024" name="Line 34">
            <a:extLst>
              <a:ext uri="{FF2B5EF4-FFF2-40B4-BE49-F238E27FC236}">
                <a16:creationId xmlns:a16="http://schemas.microsoft.com/office/drawing/2014/main" id="{D2C53282-9C1A-465C-B5A2-9546454291EE}"/>
              </a:ext>
            </a:extLst>
          </p:cNvPr>
          <p:cNvSpPr>
            <a:spLocks noChangeShapeType="1"/>
          </p:cNvSpPr>
          <p:nvPr/>
        </p:nvSpPr>
        <p:spPr bwMode="auto">
          <a:xfrm flipH="1">
            <a:off x="8382000" y="2819400"/>
            <a:ext cx="381000" cy="0"/>
          </a:xfrm>
          <a:prstGeom prst="line">
            <a:avLst/>
          </a:prstGeom>
          <a:noFill/>
          <a:ln w="9525">
            <a:solidFill>
              <a:srgbClr val="4379AF"/>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de-DE"/>
          </a:p>
        </p:txBody>
      </p:sp>
      <p:sp>
        <p:nvSpPr>
          <p:cNvPr id="85025" name="Line 35">
            <a:extLst>
              <a:ext uri="{FF2B5EF4-FFF2-40B4-BE49-F238E27FC236}">
                <a16:creationId xmlns:a16="http://schemas.microsoft.com/office/drawing/2014/main" id="{0970D964-4888-45D2-82AB-58A81E22B5AC}"/>
              </a:ext>
            </a:extLst>
          </p:cNvPr>
          <p:cNvSpPr>
            <a:spLocks noChangeShapeType="1"/>
          </p:cNvSpPr>
          <p:nvPr/>
        </p:nvSpPr>
        <p:spPr bwMode="auto">
          <a:xfrm flipH="1">
            <a:off x="8382000" y="3581400"/>
            <a:ext cx="381000" cy="0"/>
          </a:xfrm>
          <a:prstGeom prst="line">
            <a:avLst/>
          </a:prstGeom>
          <a:noFill/>
          <a:ln w="9525">
            <a:solidFill>
              <a:srgbClr val="4379AF"/>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de-DE"/>
          </a:p>
        </p:txBody>
      </p:sp>
      <p:grpSp>
        <p:nvGrpSpPr>
          <p:cNvPr id="85026" name="Group 36">
            <a:extLst>
              <a:ext uri="{FF2B5EF4-FFF2-40B4-BE49-F238E27FC236}">
                <a16:creationId xmlns:a16="http://schemas.microsoft.com/office/drawing/2014/main" id="{8489DBD4-3A6D-4244-8DA9-72D2F49A3424}"/>
              </a:ext>
            </a:extLst>
          </p:cNvPr>
          <p:cNvGrpSpPr>
            <a:grpSpLocks/>
          </p:cNvGrpSpPr>
          <p:nvPr/>
        </p:nvGrpSpPr>
        <p:grpSpPr bwMode="auto">
          <a:xfrm>
            <a:off x="809625" y="5638800"/>
            <a:ext cx="976313" cy="1016000"/>
            <a:chOff x="593" y="2757"/>
            <a:chExt cx="711" cy="928"/>
          </a:xfrm>
        </p:grpSpPr>
        <p:grpSp>
          <p:nvGrpSpPr>
            <p:cNvPr id="85027" name="Group 37">
              <a:extLst>
                <a:ext uri="{FF2B5EF4-FFF2-40B4-BE49-F238E27FC236}">
                  <a16:creationId xmlns:a16="http://schemas.microsoft.com/office/drawing/2014/main" id="{EC5A6CD0-CFD8-438A-B908-74037302DA95}"/>
                </a:ext>
              </a:extLst>
            </p:cNvPr>
            <p:cNvGrpSpPr>
              <a:grpSpLocks/>
            </p:cNvGrpSpPr>
            <p:nvPr/>
          </p:nvGrpSpPr>
          <p:grpSpPr bwMode="auto">
            <a:xfrm>
              <a:off x="715" y="2974"/>
              <a:ext cx="385" cy="711"/>
              <a:chOff x="715" y="2974"/>
              <a:chExt cx="385" cy="711"/>
            </a:xfrm>
          </p:grpSpPr>
          <p:sp>
            <p:nvSpPr>
              <p:cNvPr id="85035" name="Freeform 38">
                <a:extLst>
                  <a:ext uri="{FF2B5EF4-FFF2-40B4-BE49-F238E27FC236}">
                    <a16:creationId xmlns:a16="http://schemas.microsoft.com/office/drawing/2014/main" id="{E7FFFC9E-0D87-4359-924E-E4C330C6A5D0}"/>
                  </a:ext>
                </a:extLst>
              </p:cNvPr>
              <p:cNvSpPr>
                <a:spLocks noChangeAspect="1"/>
              </p:cNvSpPr>
              <p:nvPr/>
            </p:nvSpPr>
            <p:spPr bwMode="auto">
              <a:xfrm>
                <a:off x="806" y="2974"/>
                <a:ext cx="245" cy="206"/>
              </a:xfrm>
              <a:custGeom>
                <a:avLst/>
                <a:gdLst>
                  <a:gd name="T0" fmla="*/ 5 w 274"/>
                  <a:gd name="T1" fmla="*/ 130 h 204"/>
                  <a:gd name="T2" fmla="*/ 5 w 274"/>
                  <a:gd name="T3" fmla="*/ 157 h 204"/>
                  <a:gd name="T4" fmla="*/ 4 w 274"/>
                  <a:gd name="T5" fmla="*/ 201 h 204"/>
                  <a:gd name="T6" fmla="*/ 4 w 274"/>
                  <a:gd name="T7" fmla="*/ 231 h 204"/>
                  <a:gd name="T8" fmla="*/ 4 w 274"/>
                  <a:gd name="T9" fmla="*/ 248 h 204"/>
                  <a:gd name="T10" fmla="*/ 4 w 274"/>
                  <a:gd name="T11" fmla="*/ 261 h 204"/>
                  <a:gd name="T12" fmla="*/ 4 w 274"/>
                  <a:gd name="T13" fmla="*/ 270 h 204"/>
                  <a:gd name="T14" fmla="*/ 4 w 274"/>
                  <a:gd name="T15" fmla="*/ 277 h 204"/>
                  <a:gd name="T16" fmla="*/ 4 w 274"/>
                  <a:gd name="T17" fmla="*/ 282 h 204"/>
                  <a:gd name="T18" fmla="*/ 4 w 274"/>
                  <a:gd name="T19" fmla="*/ 280 h 204"/>
                  <a:gd name="T20" fmla="*/ 4 w 274"/>
                  <a:gd name="T21" fmla="*/ 270 h 204"/>
                  <a:gd name="T22" fmla="*/ 4 w 274"/>
                  <a:gd name="T23" fmla="*/ 231 h 204"/>
                  <a:gd name="T24" fmla="*/ 4 w 274"/>
                  <a:gd name="T25" fmla="*/ 238 h 204"/>
                  <a:gd name="T26" fmla="*/ 4 w 274"/>
                  <a:gd name="T27" fmla="*/ 246 h 204"/>
                  <a:gd name="T28" fmla="*/ 4 w 274"/>
                  <a:gd name="T29" fmla="*/ 253 h 204"/>
                  <a:gd name="T30" fmla="*/ 4 w 274"/>
                  <a:gd name="T31" fmla="*/ 259 h 204"/>
                  <a:gd name="T32" fmla="*/ 4 w 274"/>
                  <a:gd name="T33" fmla="*/ 259 h 204"/>
                  <a:gd name="T34" fmla="*/ 4 w 274"/>
                  <a:gd name="T35" fmla="*/ 255 h 204"/>
                  <a:gd name="T36" fmla="*/ 4 w 274"/>
                  <a:gd name="T37" fmla="*/ 245 h 204"/>
                  <a:gd name="T38" fmla="*/ 4 w 274"/>
                  <a:gd name="T39" fmla="*/ 232 h 204"/>
                  <a:gd name="T40" fmla="*/ 4 w 274"/>
                  <a:gd name="T41" fmla="*/ 211 h 204"/>
                  <a:gd name="T42" fmla="*/ 4 w 274"/>
                  <a:gd name="T43" fmla="*/ 183 h 204"/>
                  <a:gd name="T44" fmla="*/ 4 w 274"/>
                  <a:gd name="T45" fmla="*/ 157 h 204"/>
                  <a:gd name="T46" fmla="*/ 4 w 274"/>
                  <a:gd name="T47" fmla="*/ 143 h 204"/>
                  <a:gd name="T48" fmla="*/ 4 w 274"/>
                  <a:gd name="T49" fmla="*/ 128 h 204"/>
                  <a:gd name="T50" fmla="*/ 4 w 274"/>
                  <a:gd name="T51" fmla="*/ 117 h 204"/>
                  <a:gd name="T52" fmla="*/ 4 w 274"/>
                  <a:gd name="T53" fmla="*/ 103 h 204"/>
                  <a:gd name="T54" fmla="*/ 4 w 274"/>
                  <a:gd name="T55" fmla="*/ 87 h 204"/>
                  <a:gd name="T56" fmla="*/ 4 w 274"/>
                  <a:gd name="T57" fmla="*/ 33 h 204"/>
                  <a:gd name="T58" fmla="*/ 4 w 274"/>
                  <a:gd name="T59" fmla="*/ 24 h 204"/>
                  <a:gd name="T60" fmla="*/ 4 w 274"/>
                  <a:gd name="T61" fmla="*/ 20 h 204"/>
                  <a:gd name="T62" fmla="*/ 4 w 274"/>
                  <a:gd name="T63" fmla="*/ 22 h 204"/>
                  <a:gd name="T64" fmla="*/ 4 w 274"/>
                  <a:gd name="T65" fmla="*/ 27 h 204"/>
                  <a:gd name="T66" fmla="*/ 4 w 274"/>
                  <a:gd name="T67" fmla="*/ 40 h 204"/>
                  <a:gd name="T68" fmla="*/ 4 w 274"/>
                  <a:gd name="T69" fmla="*/ 88 h 204"/>
                  <a:gd name="T70" fmla="*/ 4 w 274"/>
                  <a:gd name="T71" fmla="*/ 102 h 204"/>
                  <a:gd name="T72" fmla="*/ 4 w 274"/>
                  <a:gd name="T73" fmla="*/ 115 h 204"/>
                  <a:gd name="T74" fmla="*/ 4 w 274"/>
                  <a:gd name="T75" fmla="*/ 132 h 204"/>
                  <a:gd name="T76" fmla="*/ 4 w 274"/>
                  <a:gd name="T77" fmla="*/ 143 h 204"/>
                  <a:gd name="T78" fmla="*/ 4 w 274"/>
                  <a:gd name="T79" fmla="*/ 152 h 204"/>
                  <a:gd name="T80" fmla="*/ 4 w 274"/>
                  <a:gd name="T81" fmla="*/ 165 h 204"/>
                  <a:gd name="T82" fmla="*/ 4 w 274"/>
                  <a:gd name="T83" fmla="*/ 187 h 204"/>
                  <a:gd name="T84" fmla="*/ 4 w 274"/>
                  <a:gd name="T85" fmla="*/ 203 h 204"/>
                  <a:gd name="T86" fmla="*/ 4 w 274"/>
                  <a:gd name="T87" fmla="*/ 219 h 204"/>
                  <a:gd name="T88" fmla="*/ 4 w 274"/>
                  <a:gd name="T89" fmla="*/ 217 h 204"/>
                  <a:gd name="T90" fmla="*/ 4 w 274"/>
                  <a:gd name="T91" fmla="*/ 201 h 204"/>
                  <a:gd name="T92" fmla="*/ 4 w 274"/>
                  <a:gd name="T93" fmla="*/ 179 h 204"/>
                  <a:gd name="T94" fmla="*/ 4 w 274"/>
                  <a:gd name="T95" fmla="*/ 153 h 204"/>
                  <a:gd name="T96" fmla="*/ 0 w 274"/>
                  <a:gd name="T97" fmla="*/ 137 h 204"/>
                  <a:gd name="T98" fmla="*/ 4 w 274"/>
                  <a:gd name="T99" fmla="*/ 108 h 204"/>
                  <a:gd name="T100" fmla="*/ 4 w 274"/>
                  <a:gd name="T101" fmla="*/ 49 h 204"/>
                  <a:gd name="T102" fmla="*/ 4 w 274"/>
                  <a:gd name="T103" fmla="*/ 29 h 204"/>
                  <a:gd name="T104" fmla="*/ 4 w 274"/>
                  <a:gd name="T105" fmla="*/ 14 h 204"/>
                  <a:gd name="T106" fmla="*/ 4 w 274"/>
                  <a:gd name="T107" fmla="*/ 4 h 204"/>
                  <a:gd name="T108" fmla="*/ 4 w 274"/>
                  <a:gd name="T109" fmla="*/ 1 h 204"/>
                  <a:gd name="T110" fmla="*/ 4 w 274"/>
                  <a:gd name="T111" fmla="*/ 5 h 204"/>
                  <a:gd name="T112" fmla="*/ 4 w 274"/>
                  <a:gd name="T113" fmla="*/ 14 h 204"/>
                  <a:gd name="T114" fmla="*/ 4 w 274"/>
                  <a:gd name="T115" fmla="*/ 31 h 204"/>
                  <a:gd name="T116" fmla="*/ 5 w 274"/>
                  <a:gd name="T117" fmla="*/ 90 h 204"/>
                  <a:gd name="T118" fmla="*/ 5 w 274"/>
                  <a:gd name="T119" fmla="*/ 110 h 20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74"/>
                  <a:gd name="T181" fmla="*/ 0 h 204"/>
                  <a:gd name="T182" fmla="*/ 274 w 274"/>
                  <a:gd name="T183" fmla="*/ 204 h 20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74" h="204">
                    <a:moveTo>
                      <a:pt x="273" y="75"/>
                    </a:moveTo>
                    <a:lnTo>
                      <a:pt x="271" y="85"/>
                    </a:lnTo>
                    <a:lnTo>
                      <a:pt x="271" y="95"/>
                    </a:lnTo>
                    <a:lnTo>
                      <a:pt x="268" y="104"/>
                    </a:lnTo>
                    <a:lnTo>
                      <a:pt x="266" y="112"/>
                    </a:lnTo>
                    <a:lnTo>
                      <a:pt x="263" y="120"/>
                    </a:lnTo>
                    <a:lnTo>
                      <a:pt x="259" y="128"/>
                    </a:lnTo>
                    <a:lnTo>
                      <a:pt x="254" y="135"/>
                    </a:lnTo>
                    <a:lnTo>
                      <a:pt x="250" y="142"/>
                    </a:lnTo>
                    <a:lnTo>
                      <a:pt x="243" y="150"/>
                    </a:lnTo>
                    <a:lnTo>
                      <a:pt x="236" y="156"/>
                    </a:lnTo>
                    <a:lnTo>
                      <a:pt x="229" y="161"/>
                    </a:lnTo>
                    <a:lnTo>
                      <a:pt x="223" y="167"/>
                    </a:lnTo>
                    <a:lnTo>
                      <a:pt x="215" y="173"/>
                    </a:lnTo>
                    <a:lnTo>
                      <a:pt x="208" y="178"/>
                    </a:lnTo>
                    <a:lnTo>
                      <a:pt x="200" y="184"/>
                    </a:lnTo>
                    <a:lnTo>
                      <a:pt x="193" y="188"/>
                    </a:lnTo>
                    <a:lnTo>
                      <a:pt x="188" y="189"/>
                    </a:lnTo>
                    <a:lnTo>
                      <a:pt x="182" y="191"/>
                    </a:lnTo>
                    <a:lnTo>
                      <a:pt x="176" y="193"/>
                    </a:lnTo>
                    <a:lnTo>
                      <a:pt x="172" y="195"/>
                    </a:lnTo>
                    <a:lnTo>
                      <a:pt x="166" y="197"/>
                    </a:lnTo>
                    <a:lnTo>
                      <a:pt x="161" y="198"/>
                    </a:lnTo>
                    <a:lnTo>
                      <a:pt x="155" y="200"/>
                    </a:lnTo>
                    <a:lnTo>
                      <a:pt x="151" y="201"/>
                    </a:lnTo>
                    <a:lnTo>
                      <a:pt x="145" y="203"/>
                    </a:lnTo>
                    <a:lnTo>
                      <a:pt x="140" y="203"/>
                    </a:lnTo>
                    <a:lnTo>
                      <a:pt x="134" y="203"/>
                    </a:lnTo>
                    <a:lnTo>
                      <a:pt x="128" y="202"/>
                    </a:lnTo>
                    <a:lnTo>
                      <a:pt x="123" y="202"/>
                    </a:lnTo>
                    <a:lnTo>
                      <a:pt x="117" y="201"/>
                    </a:lnTo>
                    <a:lnTo>
                      <a:pt x="112" y="199"/>
                    </a:lnTo>
                    <a:lnTo>
                      <a:pt x="107" y="195"/>
                    </a:lnTo>
                    <a:lnTo>
                      <a:pt x="92" y="176"/>
                    </a:lnTo>
                    <a:lnTo>
                      <a:pt x="123" y="158"/>
                    </a:lnTo>
                    <a:lnTo>
                      <a:pt x="123" y="161"/>
                    </a:lnTo>
                    <a:lnTo>
                      <a:pt x="125" y="163"/>
                    </a:lnTo>
                    <a:lnTo>
                      <a:pt x="126" y="167"/>
                    </a:lnTo>
                    <a:lnTo>
                      <a:pt x="128" y="168"/>
                    </a:lnTo>
                    <a:lnTo>
                      <a:pt x="130" y="172"/>
                    </a:lnTo>
                    <a:lnTo>
                      <a:pt x="132" y="174"/>
                    </a:lnTo>
                    <a:lnTo>
                      <a:pt x="134" y="176"/>
                    </a:lnTo>
                    <a:lnTo>
                      <a:pt x="137" y="178"/>
                    </a:lnTo>
                    <a:lnTo>
                      <a:pt x="138" y="181"/>
                    </a:lnTo>
                    <a:lnTo>
                      <a:pt x="141" y="183"/>
                    </a:lnTo>
                    <a:lnTo>
                      <a:pt x="143" y="185"/>
                    </a:lnTo>
                    <a:lnTo>
                      <a:pt x="146" y="186"/>
                    </a:lnTo>
                    <a:lnTo>
                      <a:pt x="148" y="188"/>
                    </a:lnTo>
                    <a:lnTo>
                      <a:pt x="152" y="188"/>
                    </a:lnTo>
                    <a:lnTo>
                      <a:pt x="156" y="188"/>
                    </a:lnTo>
                    <a:lnTo>
                      <a:pt x="160" y="188"/>
                    </a:lnTo>
                    <a:lnTo>
                      <a:pt x="165" y="188"/>
                    </a:lnTo>
                    <a:lnTo>
                      <a:pt x="171" y="187"/>
                    </a:lnTo>
                    <a:lnTo>
                      <a:pt x="176" y="185"/>
                    </a:lnTo>
                    <a:lnTo>
                      <a:pt x="182" y="181"/>
                    </a:lnTo>
                    <a:lnTo>
                      <a:pt x="186" y="179"/>
                    </a:lnTo>
                    <a:lnTo>
                      <a:pt x="192" y="175"/>
                    </a:lnTo>
                    <a:lnTo>
                      <a:pt x="196" y="171"/>
                    </a:lnTo>
                    <a:lnTo>
                      <a:pt x="202" y="166"/>
                    </a:lnTo>
                    <a:lnTo>
                      <a:pt x="206" y="162"/>
                    </a:lnTo>
                    <a:lnTo>
                      <a:pt x="210" y="157"/>
                    </a:lnTo>
                    <a:lnTo>
                      <a:pt x="213" y="153"/>
                    </a:lnTo>
                    <a:lnTo>
                      <a:pt x="218" y="147"/>
                    </a:lnTo>
                    <a:lnTo>
                      <a:pt x="222" y="143"/>
                    </a:lnTo>
                    <a:lnTo>
                      <a:pt x="226" y="138"/>
                    </a:lnTo>
                    <a:lnTo>
                      <a:pt x="230" y="133"/>
                    </a:lnTo>
                    <a:lnTo>
                      <a:pt x="235" y="128"/>
                    </a:lnTo>
                    <a:lnTo>
                      <a:pt x="235" y="124"/>
                    </a:lnTo>
                    <a:lnTo>
                      <a:pt x="235" y="120"/>
                    </a:lnTo>
                    <a:lnTo>
                      <a:pt x="235" y="117"/>
                    </a:lnTo>
                    <a:lnTo>
                      <a:pt x="237" y="111"/>
                    </a:lnTo>
                    <a:lnTo>
                      <a:pt x="237" y="108"/>
                    </a:lnTo>
                    <a:lnTo>
                      <a:pt x="237" y="102"/>
                    </a:lnTo>
                    <a:lnTo>
                      <a:pt x="237" y="99"/>
                    </a:lnTo>
                    <a:lnTo>
                      <a:pt x="238" y="93"/>
                    </a:lnTo>
                    <a:lnTo>
                      <a:pt x="237" y="89"/>
                    </a:lnTo>
                    <a:lnTo>
                      <a:pt x="237" y="85"/>
                    </a:lnTo>
                    <a:lnTo>
                      <a:pt x="236" y="82"/>
                    </a:lnTo>
                    <a:lnTo>
                      <a:pt x="236" y="76"/>
                    </a:lnTo>
                    <a:lnTo>
                      <a:pt x="234" y="72"/>
                    </a:lnTo>
                    <a:lnTo>
                      <a:pt x="233" y="68"/>
                    </a:lnTo>
                    <a:lnTo>
                      <a:pt x="232" y="64"/>
                    </a:lnTo>
                    <a:lnTo>
                      <a:pt x="230" y="59"/>
                    </a:lnTo>
                    <a:lnTo>
                      <a:pt x="223" y="52"/>
                    </a:lnTo>
                    <a:lnTo>
                      <a:pt x="215" y="44"/>
                    </a:lnTo>
                    <a:lnTo>
                      <a:pt x="206" y="39"/>
                    </a:lnTo>
                    <a:lnTo>
                      <a:pt x="198" y="33"/>
                    </a:lnTo>
                    <a:lnTo>
                      <a:pt x="188" y="29"/>
                    </a:lnTo>
                    <a:lnTo>
                      <a:pt x="179" y="25"/>
                    </a:lnTo>
                    <a:lnTo>
                      <a:pt x="169" y="24"/>
                    </a:lnTo>
                    <a:lnTo>
                      <a:pt x="160" y="21"/>
                    </a:lnTo>
                    <a:lnTo>
                      <a:pt x="148" y="21"/>
                    </a:lnTo>
                    <a:lnTo>
                      <a:pt x="138" y="20"/>
                    </a:lnTo>
                    <a:lnTo>
                      <a:pt x="127" y="21"/>
                    </a:lnTo>
                    <a:lnTo>
                      <a:pt x="117" y="21"/>
                    </a:lnTo>
                    <a:lnTo>
                      <a:pt x="106" y="22"/>
                    </a:lnTo>
                    <a:lnTo>
                      <a:pt x="97" y="24"/>
                    </a:lnTo>
                    <a:lnTo>
                      <a:pt x="87" y="25"/>
                    </a:lnTo>
                    <a:lnTo>
                      <a:pt x="78" y="27"/>
                    </a:lnTo>
                    <a:lnTo>
                      <a:pt x="73" y="32"/>
                    </a:lnTo>
                    <a:lnTo>
                      <a:pt x="69" y="36"/>
                    </a:lnTo>
                    <a:lnTo>
                      <a:pt x="66" y="40"/>
                    </a:lnTo>
                    <a:lnTo>
                      <a:pt x="62" y="43"/>
                    </a:lnTo>
                    <a:lnTo>
                      <a:pt x="58" y="49"/>
                    </a:lnTo>
                    <a:lnTo>
                      <a:pt x="56" y="53"/>
                    </a:lnTo>
                    <a:lnTo>
                      <a:pt x="52" y="57"/>
                    </a:lnTo>
                    <a:lnTo>
                      <a:pt x="50" y="61"/>
                    </a:lnTo>
                    <a:lnTo>
                      <a:pt x="48" y="67"/>
                    </a:lnTo>
                    <a:lnTo>
                      <a:pt x="46" y="71"/>
                    </a:lnTo>
                    <a:lnTo>
                      <a:pt x="45" y="77"/>
                    </a:lnTo>
                    <a:lnTo>
                      <a:pt x="45" y="80"/>
                    </a:lnTo>
                    <a:lnTo>
                      <a:pt x="45" y="86"/>
                    </a:lnTo>
                    <a:lnTo>
                      <a:pt x="46" y="92"/>
                    </a:lnTo>
                    <a:lnTo>
                      <a:pt x="47" y="97"/>
                    </a:lnTo>
                    <a:lnTo>
                      <a:pt x="50" y="102"/>
                    </a:lnTo>
                    <a:lnTo>
                      <a:pt x="52" y="105"/>
                    </a:lnTo>
                    <a:lnTo>
                      <a:pt x="54" y="108"/>
                    </a:lnTo>
                    <a:lnTo>
                      <a:pt x="55" y="111"/>
                    </a:lnTo>
                    <a:lnTo>
                      <a:pt x="57" y="113"/>
                    </a:lnTo>
                    <a:lnTo>
                      <a:pt x="57" y="117"/>
                    </a:lnTo>
                    <a:lnTo>
                      <a:pt x="57" y="119"/>
                    </a:lnTo>
                    <a:lnTo>
                      <a:pt x="57" y="122"/>
                    </a:lnTo>
                    <a:lnTo>
                      <a:pt x="58" y="124"/>
                    </a:lnTo>
                    <a:lnTo>
                      <a:pt x="57" y="128"/>
                    </a:lnTo>
                    <a:lnTo>
                      <a:pt x="57" y="131"/>
                    </a:lnTo>
                    <a:lnTo>
                      <a:pt x="57" y="135"/>
                    </a:lnTo>
                    <a:lnTo>
                      <a:pt x="57" y="137"/>
                    </a:lnTo>
                    <a:lnTo>
                      <a:pt x="57" y="140"/>
                    </a:lnTo>
                    <a:lnTo>
                      <a:pt x="57" y="143"/>
                    </a:lnTo>
                    <a:lnTo>
                      <a:pt x="57" y="147"/>
                    </a:lnTo>
                    <a:lnTo>
                      <a:pt x="59" y="150"/>
                    </a:lnTo>
                    <a:lnTo>
                      <a:pt x="51" y="151"/>
                    </a:lnTo>
                    <a:lnTo>
                      <a:pt x="46" y="151"/>
                    </a:lnTo>
                    <a:lnTo>
                      <a:pt x="40" y="151"/>
                    </a:lnTo>
                    <a:lnTo>
                      <a:pt x="35" y="150"/>
                    </a:lnTo>
                    <a:lnTo>
                      <a:pt x="29" y="148"/>
                    </a:lnTo>
                    <a:lnTo>
                      <a:pt x="26" y="145"/>
                    </a:lnTo>
                    <a:lnTo>
                      <a:pt x="22" y="142"/>
                    </a:lnTo>
                    <a:lnTo>
                      <a:pt x="18" y="139"/>
                    </a:lnTo>
                    <a:lnTo>
                      <a:pt x="14" y="135"/>
                    </a:lnTo>
                    <a:lnTo>
                      <a:pt x="11" y="131"/>
                    </a:lnTo>
                    <a:lnTo>
                      <a:pt x="8" y="127"/>
                    </a:lnTo>
                    <a:lnTo>
                      <a:pt x="6" y="121"/>
                    </a:lnTo>
                    <a:lnTo>
                      <a:pt x="4" y="118"/>
                    </a:lnTo>
                    <a:lnTo>
                      <a:pt x="2" y="112"/>
                    </a:lnTo>
                    <a:lnTo>
                      <a:pt x="0" y="107"/>
                    </a:lnTo>
                    <a:lnTo>
                      <a:pt x="0" y="102"/>
                    </a:lnTo>
                    <a:lnTo>
                      <a:pt x="2" y="92"/>
                    </a:lnTo>
                    <a:lnTo>
                      <a:pt x="6" y="82"/>
                    </a:lnTo>
                    <a:lnTo>
                      <a:pt x="10" y="73"/>
                    </a:lnTo>
                    <a:lnTo>
                      <a:pt x="16" y="64"/>
                    </a:lnTo>
                    <a:lnTo>
                      <a:pt x="21" y="57"/>
                    </a:lnTo>
                    <a:lnTo>
                      <a:pt x="29" y="49"/>
                    </a:lnTo>
                    <a:lnTo>
                      <a:pt x="36" y="42"/>
                    </a:lnTo>
                    <a:lnTo>
                      <a:pt x="46" y="34"/>
                    </a:lnTo>
                    <a:lnTo>
                      <a:pt x="54" y="29"/>
                    </a:lnTo>
                    <a:lnTo>
                      <a:pt x="63" y="24"/>
                    </a:lnTo>
                    <a:lnTo>
                      <a:pt x="72" y="19"/>
                    </a:lnTo>
                    <a:lnTo>
                      <a:pt x="82" y="14"/>
                    </a:lnTo>
                    <a:lnTo>
                      <a:pt x="92" y="10"/>
                    </a:lnTo>
                    <a:lnTo>
                      <a:pt x="102" y="6"/>
                    </a:lnTo>
                    <a:lnTo>
                      <a:pt x="112" y="4"/>
                    </a:lnTo>
                    <a:lnTo>
                      <a:pt x="123" y="0"/>
                    </a:lnTo>
                    <a:lnTo>
                      <a:pt x="134" y="1"/>
                    </a:lnTo>
                    <a:lnTo>
                      <a:pt x="145" y="1"/>
                    </a:lnTo>
                    <a:lnTo>
                      <a:pt x="156" y="2"/>
                    </a:lnTo>
                    <a:lnTo>
                      <a:pt x="169" y="3"/>
                    </a:lnTo>
                    <a:lnTo>
                      <a:pt x="179" y="5"/>
                    </a:lnTo>
                    <a:lnTo>
                      <a:pt x="190" y="7"/>
                    </a:lnTo>
                    <a:lnTo>
                      <a:pt x="200" y="11"/>
                    </a:lnTo>
                    <a:lnTo>
                      <a:pt x="212" y="14"/>
                    </a:lnTo>
                    <a:lnTo>
                      <a:pt x="220" y="19"/>
                    </a:lnTo>
                    <a:lnTo>
                      <a:pt x="230" y="24"/>
                    </a:lnTo>
                    <a:lnTo>
                      <a:pt x="238" y="31"/>
                    </a:lnTo>
                    <a:lnTo>
                      <a:pt x="246" y="37"/>
                    </a:lnTo>
                    <a:lnTo>
                      <a:pt x="253" y="46"/>
                    </a:lnTo>
                    <a:lnTo>
                      <a:pt x="261" y="55"/>
                    </a:lnTo>
                    <a:lnTo>
                      <a:pt x="266" y="65"/>
                    </a:lnTo>
                    <a:lnTo>
                      <a:pt x="273" y="75"/>
                    </a:lnTo>
                  </a:path>
                </a:pathLst>
              </a:custGeom>
              <a:solidFill>
                <a:srgbClr val="FF0000"/>
              </a:solidFill>
              <a:ln w="9525">
                <a:solidFill>
                  <a:srgbClr val="4379AF"/>
                </a:solidFill>
                <a:round/>
                <a:headEnd/>
                <a:tailEnd/>
              </a:ln>
            </p:spPr>
            <p:txBody>
              <a:bodyPr/>
              <a:lstStyle/>
              <a:p>
                <a:endParaRPr lang="de-DE"/>
              </a:p>
            </p:txBody>
          </p:sp>
          <p:sp>
            <p:nvSpPr>
              <p:cNvPr id="85036" name="Freeform 39">
                <a:extLst>
                  <a:ext uri="{FF2B5EF4-FFF2-40B4-BE49-F238E27FC236}">
                    <a16:creationId xmlns:a16="http://schemas.microsoft.com/office/drawing/2014/main" id="{9D9A5D00-9C4C-4153-9C74-619AF40CFAEB}"/>
                  </a:ext>
                </a:extLst>
              </p:cNvPr>
              <p:cNvSpPr>
                <a:spLocks noChangeAspect="1"/>
              </p:cNvSpPr>
              <p:nvPr/>
            </p:nvSpPr>
            <p:spPr bwMode="auto">
              <a:xfrm>
                <a:off x="872" y="3103"/>
                <a:ext cx="11" cy="13"/>
              </a:xfrm>
              <a:custGeom>
                <a:avLst/>
                <a:gdLst>
                  <a:gd name="T0" fmla="*/ 0 w 12"/>
                  <a:gd name="T1" fmla="*/ 0 h 12"/>
                  <a:gd name="T2" fmla="*/ 6 w 12"/>
                  <a:gd name="T3" fmla="*/ 177 h 12"/>
                  <a:gd name="T4" fmla="*/ 0 w 12"/>
                  <a:gd name="T5" fmla="*/ 0 h 12"/>
                  <a:gd name="T6" fmla="*/ 0 w 12"/>
                  <a:gd name="T7" fmla="*/ 0 h 12"/>
                  <a:gd name="T8" fmla="*/ 0 w 12"/>
                  <a:gd name="T9" fmla="*/ 0 h 12"/>
                  <a:gd name="T10" fmla="*/ 0 60000 65536"/>
                  <a:gd name="T11" fmla="*/ 0 60000 65536"/>
                  <a:gd name="T12" fmla="*/ 0 60000 65536"/>
                  <a:gd name="T13" fmla="*/ 0 60000 65536"/>
                  <a:gd name="T14" fmla="*/ 0 60000 65536"/>
                  <a:gd name="T15" fmla="*/ 0 w 12"/>
                  <a:gd name="T16" fmla="*/ 0 h 12"/>
                  <a:gd name="T17" fmla="*/ 12 w 12"/>
                  <a:gd name="T18" fmla="*/ 12 h 12"/>
                </a:gdLst>
                <a:ahLst/>
                <a:cxnLst>
                  <a:cxn ang="T10">
                    <a:pos x="T0" y="T1"/>
                  </a:cxn>
                  <a:cxn ang="T11">
                    <a:pos x="T2" y="T3"/>
                  </a:cxn>
                  <a:cxn ang="T12">
                    <a:pos x="T4" y="T5"/>
                  </a:cxn>
                  <a:cxn ang="T13">
                    <a:pos x="T6" y="T7"/>
                  </a:cxn>
                  <a:cxn ang="T14">
                    <a:pos x="T8" y="T9"/>
                  </a:cxn>
                </a:cxnLst>
                <a:rect l="T15" t="T16" r="T17" b="T18"/>
                <a:pathLst>
                  <a:path w="12" h="12">
                    <a:moveTo>
                      <a:pt x="0" y="0"/>
                    </a:moveTo>
                    <a:lnTo>
                      <a:pt x="11" y="11"/>
                    </a:lnTo>
                    <a:lnTo>
                      <a:pt x="0" y="0"/>
                    </a:lnTo>
                  </a:path>
                </a:pathLst>
              </a:custGeom>
              <a:solidFill>
                <a:srgbClr val="FF0000"/>
              </a:solidFill>
              <a:ln w="9525">
                <a:solidFill>
                  <a:srgbClr val="4379AF"/>
                </a:solidFill>
                <a:round/>
                <a:headEnd/>
                <a:tailEnd/>
              </a:ln>
            </p:spPr>
            <p:txBody>
              <a:bodyPr/>
              <a:lstStyle/>
              <a:p>
                <a:endParaRPr lang="de-DE"/>
              </a:p>
            </p:txBody>
          </p:sp>
          <p:sp>
            <p:nvSpPr>
              <p:cNvPr id="85037" name="Freeform 40">
                <a:extLst>
                  <a:ext uri="{FF2B5EF4-FFF2-40B4-BE49-F238E27FC236}">
                    <a16:creationId xmlns:a16="http://schemas.microsoft.com/office/drawing/2014/main" id="{3191F172-2965-493A-A8C5-C8F35FE33FB8}"/>
                  </a:ext>
                </a:extLst>
              </p:cNvPr>
              <p:cNvSpPr>
                <a:spLocks noChangeAspect="1"/>
              </p:cNvSpPr>
              <p:nvPr/>
            </p:nvSpPr>
            <p:spPr bwMode="auto">
              <a:xfrm>
                <a:off x="715" y="3185"/>
                <a:ext cx="170" cy="351"/>
              </a:xfrm>
              <a:custGeom>
                <a:avLst/>
                <a:gdLst>
                  <a:gd name="T0" fmla="*/ 4 w 190"/>
                  <a:gd name="T1" fmla="*/ 127 h 347"/>
                  <a:gd name="T2" fmla="*/ 4 w 190"/>
                  <a:gd name="T3" fmla="*/ 189 h 347"/>
                  <a:gd name="T4" fmla="*/ 4 w 190"/>
                  <a:gd name="T5" fmla="*/ 230 h 347"/>
                  <a:gd name="T6" fmla="*/ 4 w 190"/>
                  <a:gd name="T7" fmla="*/ 280 h 347"/>
                  <a:gd name="T8" fmla="*/ 4 w 190"/>
                  <a:gd name="T9" fmla="*/ 333 h 347"/>
                  <a:gd name="T10" fmla="*/ 4 w 190"/>
                  <a:gd name="T11" fmla="*/ 377 h 347"/>
                  <a:gd name="T12" fmla="*/ 4 w 190"/>
                  <a:gd name="T13" fmla="*/ 427 h 347"/>
                  <a:gd name="T14" fmla="*/ 4 w 190"/>
                  <a:gd name="T15" fmla="*/ 476 h 347"/>
                  <a:gd name="T16" fmla="*/ 4 w 190"/>
                  <a:gd name="T17" fmla="*/ 500 h 347"/>
                  <a:gd name="T18" fmla="*/ 4 w 190"/>
                  <a:gd name="T19" fmla="*/ 505 h 347"/>
                  <a:gd name="T20" fmla="*/ 4 w 190"/>
                  <a:gd name="T21" fmla="*/ 509 h 347"/>
                  <a:gd name="T22" fmla="*/ 4 w 190"/>
                  <a:gd name="T23" fmla="*/ 512 h 347"/>
                  <a:gd name="T24" fmla="*/ 4 w 190"/>
                  <a:gd name="T25" fmla="*/ 515 h 347"/>
                  <a:gd name="T26" fmla="*/ 4 w 190"/>
                  <a:gd name="T27" fmla="*/ 515 h 347"/>
                  <a:gd name="T28" fmla="*/ 4 w 190"/>
                  <a:gd name="T29" fmla="*/ 515 h 347"/>
                  <a:gd name="T30" fmla="*/ 2 w 190"/>
                  <a:gd name="T31" fmla="*/ 515 h 347"/>
                  <a:gd name="T32" fmla="*/ 4 w 190"/>
                  <a:gd name="T33" fmla="*/ 485 h 347"/>
                  <a:gd name="T34" fmla="*/ 4 w 190"/>
                  <a:gd name="T35" fmla="*/ 424 h 347"/>
                  <a:gd name="T36" fmla="*/ 4 w 190"/>
                  <a:gd name="T37" fmla="*/ 364 h 347"/>
                  <a:gd name="T38" fmla="*/ 4 w 190"/>
                  <a:gd name="T39" fmla="*/ 301 h 347"/>
                  <a:gd name="T40" fmla="*/ 4 w 190"/>
                  <a:gd name="T41" fmla="*/ 236 h 347"/>
                  <a:gd name="T42" fmla="*/ 4 w 190"/>
                  <a:gd name="T43" fmla="*/ 175 h 347"/>
                  <a:gd name="T44" fmla="*/ 4 w 190"/>
                  <a:gd name="T45" fmla="*/ 110 h 347"/>
                  <a:gd name="T46" fmla="*/ 4 w 190"/>
                  <a:gd name="T47" fmla="*/ 34 h 347"/>
                  <a:gd name="T48" fmla="*/ 4 w 190"/>
                  <a:gd name="T49" fmla="*/ 0 h 347"/>
                  <a:gd name="T50" fmla="*/ 4 w 190"/>
                  <a:gd name="T51" fmla="*/ 12 h 347"/>
                  <a:gd name="T52" fmla="*/ 4 w 190"/>
                  <a:gd name="T53" fmla="*/ 22 h 347"/>
                  <a:gd name="T54" fmla="*/ 4 w 190"/>
                  <a:gd name="T55" fmla="*/ 32 h 347"/>
                  <a:gd name="T56" fmla="*/ 4 w 190"/>
                  <a:gd name="T57" fmla="*/ 39 h 347"/>
                  <a:gd name="T58" fmla="*/ 4 w 190"/>
                  <a:gd name="T59" fmla="*/ 83 h 347"/>
                  <a:gd name="T60" fmla="*/ 4 w 190"/>
                  <a:gd name="T61" fmla="*/ 91 h 347"/>
                  <a:gd name="T62" fmla="*/ 4 w 190"/>
                  <a:gd name="T63" fmla="*/ 100 h 347"/>
                  <a:gd name="T64" fmla="*/ 4 w 190"/>
                  <a:gd name="T65" fmla="*/ 110 h 347"/>
                  <a:gd name="T66" fmla="*/ 4 w 190"/>
                  <a:gd name="T67" fmla="*/ 110 h 34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90"/>
                  <a:gd name="T103" fmla="*/ 0 h 347"/>
                  <a:gd name="T104" fmla="*/ 190 w 190"/>
                  <a:gd name="T105" fmla="*/ 347 h 34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90" h="347">
                    <a:moveTo>
                      <a:pt x="158" y="75"/>
                    </a:moveTo>
                    <a:lnTo>
                      <a:pt x="149" y="92"/>
                    </a:lnTo>
                    <a:lnTo>
                      <a:pt x="141" y="108"/>
                    </a:lnTo>
                    <a:lnTo>
                      <a:pt x="134" y="125"/>
                    </a:lnTo>
                    <a:lnTo>
                      <a:pt x="126" y="140"/>
                    </a:lnTo>
                    <a:lnTo>
                      <a:pt x="119" y="156"/>
                    </a:lnTo>
                    <a:lnTo>
                      <a:pt x="111" y="172"/>
                    </a:lnTo>
                    <a:lnTo>
                      <a:pt x="104" y="189"/>
                    </a:lnTo>
                    <a:lnTo>
                      <a:pt x="97" y="204"/>
                    </a:lnTo>
                    <a:lnTo>
                      <a:pt x="90" y="221"/>
                    </a:lnTo>
                    <a:lnTo>
                      <a:pt x="83" y="238"/>
                    </a:lnTo>
                    <a:lnTo>
                      <a:pt x="76" y="254"/>
                    </a:lnTo>
                    <a:lnTo>
                      <a:pt x="70" y="270"/>
                    </a:lnTo>
                    <a:lnTo>
                      <a:pt x="64" y="286"/>
                    </a:lnTo>
                    <a:lnTo>
                      <a:pt x="58" y="302"/>
                    </a:lnTo>
                    <a:lnTo>
                      <a:pt x="53" y="319"/>
                    </a:lnTo>
                    <a:lnTo>
                      <a:pt x="48" y="334"/>
                    </a:lnTo>
                    <a:lnTo>
                      <a:pt x="44" y="336"/>
                    </a:lnTo>
                    <a:lnTo>
                      <a:pt x="43" y="338"/>
                    </a:lnTo>
                    <a:lnTo>
                      <a:pt x="39" y="339"/>
                    </a:lnTo>
                    <a:lnTo>
                      <a:pt x="37" y="341"/>
                    </a:lnTo>
                    <a:lnTo>
                      <a:pt x="33" y="342"/>
                    </a:lnTo>
                    <a:lnTo>
                      <a:pt x="32" y="342"/>
                    </a:lnTo>
                    <a:lnTo>
                      <a:pt x="28" y="344"/>
                    </a:lnTo>
                    <a:lnTo>
                      <a:pt x="26" y="344"/>
                    </a:lnTo>
                    <a:lnTo>
                      <a:pt x="22" y="346"/>
                    </a:lnTo>
                    <a:lnTo>
                      <a:pt x="18" y="346"/>
                    </a:lnTo>
                    <a:lnTo>
                      <a:pt x="14" y="346"/>
                    </a:lnTo>
                    <a:lnTo>
                      <a:pt x="13" y="346"/>
                    </a:lnTo>
                    <a:lnTo>
                      <a:pt x="9" y="346"/>
                    </a:lnTo>
                    <a:lnTo>
                      <a:pt x="5" y="346"/>
                    </a:lnTo>
                    <a:lnTo>
                      <a:pt x="2" y="346"/>
                    </a:lnTo>
                    <a:lnTo>
                      <a:pt x="0" y="344"/>
                    </a:lnTo>
                    <a:lnTo>
                      <a:pt x="10" y="326"/>
                    </a:lnTo>
                    <a:lnTo>
                      <a:pt x="22" y="306"/>
                    </a:lnTo>
                    <a:lnTo>
                      <a:pt x="31" y="285"/>
                    </a:lnTo>
                    <a:lnTo>
                      <a:pt x="42" y="264"/>
                    </a:lnTo>
                    <a:lnTo>
                      <a:pt x="51" y="244"/>
                    </a:lnTo>
                    <a:lnTo>
                      <a:pt x="60" y="223"/>
                    </a:lnTo>
                    <a:lnTo>
                      <a:pt x="70" y="203"/>
                    </a:lnTo>
                    <a:lnTo>
                      <a:pt x="80" y="180"/>
                    </a:lnTo>
                    <a:lnTo>
                      <a:pt x="89" y="160"/>
                    </a:lnTo>
                    <a:lnTo>
                      <a:pt x="98" y="138"/>
                    </a:lnTo>
                    <a:lnTo>
                      <a:pt x="108" y="118"/>
                    </a:lnTo>
                    <a:lnTo>
                      <a:pt x="118" y="96"/>
                    </a:lnTo>
                    <a:lnTo>
                      <a:pt x="127" y="75"/>
                    </a:lnTo>
                    <a:lnTo>
                      <a:pt x="138" y="54"/>
                    </a:lnTo>
                    <a:lnTo>
                      <a:pt x="149" y="34"/>
                    </a:lnTo>
                    <a:lnTo>
                      <a:pt x="161" y="12"/>
                    </a:lnTo>
                    <a:lnTo>
                      <a:pt x="187" y="0"/>
                    </a:lnTo>
                    <a:lnTo>
                      <a:pt x="188" y="7"/>
                    </a:lnTo>
                    <a:lnTo>
                      <a:pt x="189" y="12"/>
                    </a:lnTo>
                    <a:lnTo>
                      <a:pt x="188" y="18"/>
                    </a:lnTo>
                    <a:lnTo>
                      <a:pt x="188" y="22"/>
                    </a:lnTo>
                    <a:lnTo>
                      <a:pt x="186" y="28"/>
                    </a:lnTo>
                    <a:lnTo>
                      <a:pt x="184" y="32"/>
                    </a:lnTo>
                    <a:lnTo>
                      <a:pt x="181" y="36"/>
                    </a:lnTo>
                    <a:lnTo>
                      <a:pt x="179" y="39"/>
                    </a:lnTo>
                    <a:lnTo>
                      <a:pt x="176" y="44"/>
                    </a:lnTo>
                    <a:lnTo>
                      <a:pt x="172" y="48"/>
                    </a:lnTo>
                    <a:lnTo>
                      <a:pt x="168" y="52"/>
                    </a:lnTo>
                    <a:lnTo>
                      <a:pt x="166" y="56"/>
                    </a:lnTo>
                    <a:lnTo>
                      <a:pt x="162" y="61"/>
                    </a:lnTo>
                    <a:lnTo>
                      <a:pt x="160" y="65"/>
                    </a:lnTo>
                    <a:lnTo>
                      <a:pt x="158" y="70"/>
                    </a:lnTo>
                    <a:lnTo>
                      <a:pt x="158" y="75"/>
                    </a:lnTo>
                  </a:path>
                </a:pathLst>
              </a:custGeom>
              <a:solidFill>
                <a:srgbClr val="FF0000"/>
              </a:solidFill>
              <a:ln w="9525">
                <a:solidFill>
                  <a:srgbClr val="4379AF"/>
                </a:solidFill>
                <a:round/>
                <a:headEnd/>
                <a:tailEnd/>
              </a:ln>
            </p:spPr>
            <p:txBody>
              <a:bodyPr/>
              <a:lstStyle/>
              <a:p>
                <a:endParaRPr lang="de-DE"/>
              </a:p>
            </p:txBody>
          </p:sp>
          <p:sp>
            <p:nvSpPr>
              <p:cNvPr id="85038" name="Freeform 41">
                <a:extLst>
                  <a:ext uri="{FF2B5EF4-FFF2-40B4-BE49-F238E27FC236}">
                    <a16:creationId xmlns:a16="http://schemas.microsoft.com/office/drawing/2014/main" id="{21113CB0-6993-4C4E-AC67-5A9190D5DA0E}"/>
                  </a:ext>
                </a:extLst>
              </p:cNvPr>
              <p:cNvSpPr>
                <a:spLocks noChangeAspect="1"/>
              </p:cNvSpPr>
              <p:nvPr/>
            </p:nvSpPr>
            <p:spPr bwMode="auto">
              <a:xfrm>
                <a:off x="952" y="3213"/>
                <a:ext cx="148" cy="300"/>
              </a:xfrm>
              <a:custGeom>
                <a:avLst/>
                <a:gdLst>
                  <a:gd name="T0" fmla="*/ 4 w 166"/>
                  <a:gd name="T1" fmla="*/ 19 h 297"/>
                  <a:gd name="T2" fmla="*/ 4 w 166"/>
                  <a:gd name="T3" fmla="*/ 91 h 297"/>
                  <a:gd name="T4" fmla="*/ 4 w 166"/>
                  <a:gd name="T5" fmla="*/ 125 h 297"/>
                  <a:gd name="T6" fmla="*/ 4 w 166"/>
                  <a:gd name="T7" fmla="*/ 169 h 297"/>
                  <a:gd name="T8" fmla="*/ 4 w 166"/>
                  <a:gd name="T9" fmla="*/ 228 h 297"/>
                  <a:gd name="T10" fmla="*/ 4 w 166"/>
                  <a:gd name="T11" fmla="*/ 267 h 297"/>
                  <a:gd name="T12" fmla="*/ 4 w 166"/>
                  <a:gd name="T13" fmla="*/ 317 h 297"/>
                  <a:gd name="T14" fmla="*/ 4 w 166"/>
                  <a:gd name="T15" fmla="*/ 363 h 297"/>
                  <a:gd name="T16" fmla="*/ 4 w 166"/>
                  <a:gd name="T17" fmla="*/ 388 h 297"/>
                  <a:gd name="T18" fmla="*/ 4 w 166"/>
                  <a:gd name="T19" fmla="*/ 395 h 297"/>
                  <a:gd name="T20" fmla="*/ 4 w 166"/>
                  <a:gd name="T21" fmla="*/ 400 h 297"/>
                  <a:gd name="T22" fmla="*/ 4 w 166"/>
                  <a:gd name="T23" fmla="*/ 404 h 297"/>
                  <a:gd name="T24" fmla="*/ 4 w 166"/>
                  <a:gd name="T25" fmla="*/ 407 h 297"/>
                  <a:gd name="T26" fmla="*/ 4 w 166"/>
                  <a:gd name="T27" fmla="*/ 409 h 297"/>
                  <a:gd name="T28" fmla="*/ 4 w 166"/>
                  <a:gd name="T29" fmla="*/ 412 h 297"/>
                  <a:gd name="T30" fmla="*/ 4 w 166"/>
                  <a:gd name="T31" fmla="*/ 417 h 297"/>
                  <a:gd name="T32" fmla="*/ 4 w 166"/>
                  <a:gd name="T33" fmla="*/ 399 h 297"/>
                  <a:gd name="T34" fmla="*/ 4 w 166"/>
                  <a:gd name="T35" fmla="*/ 352 h 297"/>
                  <a:gd name="T36" fmla="*/ 4 w 166"/>
                  <a:gd name="T37" fmla="*/ 303 h 297"/>
                  <a:gd name="T38" fmla="*/ 4 w 166"/>
                  <a:gd name="T39" fmla="*/ 252 h 297"/>
                  <a:gd name="T40" fmla="*/ 4 w 166"/>
                  <a:gd name="T41" fmla="*/ 217 h 297"/>
                  <a:gd name="T42" fmla="*/ 4 w 166"/>
                  <a:gd name="T43" fmla="*/ 151 h 297"/>
                  <a:gd name="T44" fmla="*/ 4 w 166"/>
                  <a:gd name="T45" fmla="*/ 116 h 297"/>
                  <a:gd name="T46" fmla="*/ 4 w 166"/>
                  <a:gd name="T47" fmla="*/ 45 h 297"/>
                  <a:gd name="T48" fmla="*/ 0 w 166"/>
                  <a:gd name="T49" fmla="*/ 27 h 297"/>
                  <a:gd name="T50" fmla="*/ 1 w 166"/>
                  <a:gd name="T51" fmla="*/ 20 h 297"/>
                  <a:gd name="T52" fmla="*/ 3 w 166"/>
                  <a:gd name="T53" fmla="*/ 15 h 297"/>
                  <a:gd name="T54" fmla="*/ 4 w 166"/>
                  <a:gd name="T55" fmla="*/ 11 h 297"/>
                  <a:gd name="T56" fmla="*/ 4 w 166"/>
                  <a:gd name="T57" fmla="*/ 7 h 297"/>
                  <a:gd name="T58" fmla="*/ 4 w 166"/>
                  <a:gd name="T59" fmla="*/ 5 h 297"/>
                  <a:gd name="T60" fmla="*/ 4 w 166"/>
                  <a:gd name="T61" fmla="*/ 3 h 297"/>
                  <a:gd name="T62" fmla="*/ 4 w 166"/>
                  <a:gd name="T63" fmla="*/ 2 h 297"/>
                  <a:gd name="T64" fmla="*/ 4 w 166"/>
                  <a:gd name="T65" fmla="*/ 0 h 297"/>
                  <a:gd name="T66" fmla="*/ 4 w 166"/>
                  <a:gd name="T67" fmla="*/ 0 h 29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6"/>
                  <a:gd name="T103" fmla="*/ 0 h 297"/>
                  <a:gd name="T104" fmla="*/ 166 w 166"/>
                  <a:gd name="T105" fmla="*/ 297 h 29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6" h="297">
                    <a:moveTo>
                      <a:pt x="45" y="0"/>
                    </a:moveTo>
                    <a:lnTo>
                      <a:pt x="49" y="19"/>
                    </a:lnTo>
                    <a:lnTo>
                      <a:pt x="53" y="37"/>
                    </a:lnTo>
                    <a:lnTo>
                      <a:pt x="59" y="56"/>
                    </a:lnTo>
                    <a:lnTo>
                      <a:pt x="66" y="73"/>
                    </a:lnTo>
                    <a:lnTo>
                      <a:pt x="72" y="90"/>
                    </a:lnTo>
                    <a:lnTo>
                      <a:pt x="80" y="107"/>
                    </a:lnTo>
                    <a:lnTo>
                      <a:pt x="87" y="124"/>
                    </a:lnTo>
                    <a:lnTo>
                      <a:pt x="95" y="141"/>
                    </a:lnTo>
                    <a:lnTo>
                      <a:pt x="103" y="158"/>
                    </a:lnTo>
                    <a:lnTo>
                      <a:pt x="111" y="175"/>
                    </a:lnTo>
                    <a:lnTo>
                      <a:pt x="119" y="191"/>
                    </a:lnTo>
                    <a:lnTo>
                      <a:pt x="128" y="207"/>
                    </a:lnTo>
                    <a:lnTo>
                      <a:pt x="137" y="224"/>
                    </a:lnTo>
                    <a:lnTo>
                      <a:pt x="147" y="239"/>
                    </a:lnTo>
                    <a:lnTo>
                      <a:pt x="156" y="254"/>
                    </a:lnTo>
                    <a:lnTo>
                      <a:pt x="165" y="269"/>
                    </a:lnTo>
                    <a:lnTo>
                      <a:pt x="161" y="273"/>
                    </a:lnTo>
                    <a:lnTo>
                      <a:pt x="159" y="276"/>
                    </a:lnTo>
                    <a:lnTo>
                      <a:pt x="155" y="278"/>
                    </a:lnTo>
                    <a:lnTo>
                      <a:pt x="153" y="280"/>
                    </a:lnTo>
                    <a:lnTo>
                      <a:pt x="149" y="282"/>
                    </a:lnTo>
                    <a:lnTo>
                      <a:pt x="146" y="283"/>
                    </a:lnTo>
                    <a:lnTo>
                      <a:pt x="142" y="285"/>
                    </a:lnTo>
                    <a:lnTo>
                      <a:pt x="139" y="285"/>
                    </a:lnTo>
                    <a:lnTo>
                      <a:pt x="135" y="287"/>
                    </a:lnTo>
                    <a:lnTo>
                      <a:pt x="131" y="287"/>
                    </a:lnTo>
                    <a:lnTo>
                      <a:pt x="128" y="289"/>
                    </a:lnTo>
                    <a:lnTo>
                      <a:pt x="124" y="289"/>
                    </a:lnTo>
                    <a:lnTo>
                      <a:pt x="120" y="291"/>
                    </a:lnTo>
                    <a:lnTo>
                      <a:pt x="117" y="293"/>
                    </a:lnTo>
                    <a:lnTo>
                      <a:pt x="114" y="295"/>
                    </a:lnTo>
                    <a:lnTo>
                      <a:pt x="112" y="296"/>
                    </a:lnTo>
                    <a:lnTo>
                      <a:pt x="104" y="281"/>
                    </a:lnTo>
                    <a:lnTo>
                      <a:pt x="97" y="264"/>
                    </a:lnTo>
                    <a:lnTo>
                      <a:pt x="88" y="247"/>
                    </a:lnTo>
                    <a:lnTo>
                      <a:pt x="80" y="230"/>
                    </a:lnTo>
                    <a:lnTo>
                      <a:pt x="71" y="215"/>
                    </a:lnTo>
                    <a:lnTo>
                      <a:pt x="63" y="197"/>
                    </a:lnTo>
                    <a:lnTo>
                      <a:pt x="54" y="181"/>
                    </a:lnTo>
                    <a:lnTo>
                      <a:pt x="47" y="164"/>
                    </a:lnTo>
                    <a:lnTo>
                      <a:pt x="38" y="148"/>
                    </a:lnTo>
                    <a:lnTo>
                      <a:pt x="30" y="131"/>
                    </a:lnTo>
                    <a:lnTo>
                      <a:pt x="23" y="115"/>
                    </a:lnTo>
                    <a:lnTo>
                      <a:pt x="18" y="98"/>
                    </a:lnTo>
                    <a:lnTo>
                      <a:pt x="12" y="81"/>
                    </a:lnTo>
                    <a:lnTo>
                      <a:pt x="9" y="63"/>
                    </a:lnTo>
                    <a:lnTo>
                      <a:pt x="5" y="45"/>
                    </a:lnTo>
                    <a:lnTo>
                      <a:pt x="5" y="27"/>
                    </a:lnTo>
                    <a:lnTo>
                      <a:pt x="0" y="27"/>
                    </a:lnTo>
                    <a:lnTo>
                      <a:pt x="0" y="24"/>
                    </a:lnTo>
                    <a:lnTo>
                      <a:pt x="1" y="20"/>
                    </a:lnTo>
                    <a:lnTo>
                      <a:pt x="2" y="19"/>
                    </a:lnTo>
                    <a:lnTo>
                      <a:pt x="3" y="15"/>
                    </a:lnTo>
                    <a:lnTo>
                      <a:pt x="5" y="13"/>
                    </a:lnTo>
                    <a:lnTo>
                      <a:pt x="9" y="11"/>
                    </a:lnTo>
                    <a:lnTo>
                      <a:pt x="12" y="9"/>
                    </a:lnTo>
                    <a:lnTo>
                      <a:pt x="16" y="7"/>
                    </a:lnTo>
                    <a:lnTo>
                      <a:pt x="19" y="7"/>
                    </a:lnTo>
                    <a:lnTo>
                      <a:pt x="23" y="5"/>
                    </a:lnTo>
                    <a:lnTo>
                      <a:pt x="27" y="5"/>
                    </a:lnTo>
                    <a:lnTo>
                      <a:pt x="30" y="3"/>
                    </a:lnTo>
                    <a:lnTo>
                      <a:pt x="33" y="3"/>
                    </a:lnTo>
                    <a:lnTo>
                      <a:pt x="37" y="2"/>
                    </a:lnTo>
                    <a:lnTo>
                      <a:pt x="41" y="2"/>
                    </a:lnTo>
                    <a:lnTo>
                      <a:pt x="45" y="0"/>
                    </a:lnTo>
                  </a:path>
                </a:pathLst>
              </a:custGeom>
              <a:solidFill>
                <a:srgbClr val="FF0000"/>
              </a:solidFill>
              <a:ln w="9525">
                <a:solidFill>
                  <a:srgbClr val="4379AF"/>
                </a:solidFill>
                <a:round/>
                <a:headEnd/>
                <a:tailEnd/>
              </a:ln>
            </p:spPr>
            <p:txBody>
              <a:bodyPr/>
              <a:lstStyle/>
              <a:p>
                <a:endParaRPr lang="de-DE"/>
              </a:p>
            </p:txBody>
          </p:sp>
          <p:sp>
            <p:nvSpPr>
              <p:cNvPr id="85039" name="Freeform 42">
                <a:extLst>
                  <a:ext uri="{FF2B5EF4-FFF2-40B4-BE49-F238E27FC236}">
                    <a16:creationId xmlns:a16="http://schemas.microsoft.com/office/drawing/2014/main" id="{ADEDD0BA-BB65-465D-8A72-D01183307021}"/>
                  </a:ext>
                </a:extLst>
              </p:cNvPr>
              <p:cNvSpPr>
                <a:spLocks noChangeAspect="1"/>
              </p:cNvSpPr>
              <p:nvPr/>
            </p:nvSpPr>
            <p:spPr bwMode="auto">
              <a:xfrm>
                <a:off x="727" y="3561"/>
                <a:ext cx="342" cy="124"/>
              </a:xfrm>
              <a:custGeom>
                <a:avLst/>
                <a:gdLst>
                  <a:gd name="T0" fmla="*/ 4 w 383"/>
                  <a:gd name="T1" fmla="*/ 4 h 123"/>
                  <a:gd name="T2" fmla="*/ 4 w 383"/>
                  <a:gd name="T3" fmla="*/ 11 h 123"/>
                  <a:gd name="T4" fmla="*/ 4 w 383"/>
                  <a:gd name="T5" fmla="*/ 17 h 123"/>
                  <a:gd name="T6" fmla="*/ 4 w 383"/>
                  <a:gd name="T7" fmla="*/ 25 h 123"/>
                  <a:gd name="T8" fmla="*/ 4 w 383"/>
                  <a:gd name="T9" fmla="*/ 33 h 123"/>
                  <a:gd name="T10" fmla="*/ 4 w 383"/>
                  <a:gd name="T11" fmla="*/ 41 h 123"/>
                  <a:gd name="T12" fmla="*/ 4 w 383"/>
                  <a:gd name="T13" fmla="*/ 48 h 123"/>
                  <a:gd name="T14" fmla="*/ 4 w 383"/>
                  <a:gd name="T15" fmla="*/ 55 h 123"/>
                  <a:gd name="T16" fmla="*/ 4 w 383"/>
                  <a:gd name="T17" fmla="*/ 108 h 123"/>
                  <a:gd name="T18" fmla="*/ 4 w 383"/>
                  <a:gd name="T19" fmla="*/ 127 h 123"/>
                  <a:gd name="T20" fmla="*/ 4 w 383"/>
                  <a:gd name="T21" fmla="*/ 134 h 123"/>
                  <a:gd name="T22" fmla="*/ 4 w 383"/>
                  <a:gd name="T23" fmla="*/ 131 h 123"/>
                  <a:gd name="T24" fmla="*/ 4 w 383"/>
                  <a:gd name="T25" fmla="*/ 121 h 123"/>
                  <a:gd name="T26" fmla="*/ 5 w 383"/>
                  <a:gd name="T27" fmla="*/ 105 h 123"/>
                  <a:gd name="T28" fmla="*/ 6 w 383"/>
                  <a:gd name="T29" fmla="*/ 53 h 123"/>
                  <a:gd name="T30" fmla="*/ 7 w 383"/>
                  <a:gd name="T31" fmla="*/ 35 h 123"/>
                  <a:gd name="T32" fmla="*/ 8 w 383"/>
                  <a:gd name="T33" fmla="*/ 30 h 123"/>
                  <a:gd name="T34" fmla="*/ 8 w 383"/>
                  <a:gd name="T35" fmla="*/ 36 h 123"/>
                  <a:gd name="T36" fmla="*/ 8 w 383"/>
                  <a:gd name="T37" fmla="*/ 40 h 123"/>
                  <a:gd name="T38" fmla="*/ 8 w 383"/>
                  <a:gd name="T39" fmla="*/ 44 h 123"/>
                  <a:gd name="T40" fmla="*/ 8 w 383"/>
                  <a:gd name="T41" fmla="*/ 47 h 123"/>
                  <a:gd name="T42" fmla="*/ 7 w 383"/>
                  <a:gd name="T43" fmla="*/ 51 h 123"/>
                  <a:gd name="T44" fmla="*/ 7 w 383"/>
                  <a:gd name="T45" fmla="*/ 53 h 123"/>
                  <a:gd name="T46" fmla="*/ 7 w 383"/>
                  <a:gd name="T47" fmla="*/ 56 h 123"/>
                  <a:gd name="T48" fmla="*/ 7 w 383"/>
                  <a:gd name="T49" fmla="*/ 98 h 123"/>
                  <a:gd name="T50" fmla="*/ 6 w 383"/>
                  <a:gd name="T51" fmla="*/ 111 h 123"/>
                  <a:gd name="T52" fmla="*/ 4 w 383"/>
                  <a:gd name="T53" fmla="*/ 124 h 123"/>
                  <a:gd name="T54" fmla="*/ 4 w 383"/>
                  <a:gd name="T55" fmla="*/ 136 h 123"/>
                  <a:gd name="T56" fmla="*/ 4 w 383"/>
                  <a:gd name="T57" fmla="*/ 147 h 123"/>
                  <a:gd name="T58" fmla="*/ 4 w 383"/>
                  <a:gd name="T59" fmla="*/ 155 h 123"/>
                  <a:gd name="T60" fmla="*/ 4 w 383"/>
                  <a:gd name="T61" fmla="*/ 157 h 123"/>
                  <a:gd name="T62" fmla="*/ 4 w 383"/>
                  <a:gd name="T63" fmla="*/ 152 h 123"/>
                  <a:gd name="T64" fmla="*/ 4 w 383"/>
                  <a:gd name="T65" fmla="*/ 145 h 123"/>
                  <a:gd name="T66" fmla="*/ 4 w 383"/>
                  <a:gd name="T67" fmla="*/ 141 h 123"/>
                  <a:gd name="T68" fmla="*/ 4 w 383"/>
                  <a:gd name="T69" fmla="*/ 134 h 123"/>
                  <a:gd name="T70" fmla="*/ 4 w 383"/>
                  <a:gd name="T71" fmla="*/ 127 h 123"/>
                  <a:gd name="T72" fmla="*/ 4 w 383"/>
                  <a:gd name="T73" fmla="*/ 119 h 123"/>
                  <a:gd name="T74" fmla="*/ 4 w 383"/>
                  <a:gd name="T75" fmla="*/ 111 h 123"/>
                  <a:gd name="T76" fmla="*/ 3 w 383"/>
                  <a:gd name="T77" fmla="*/ 100 h 123"/>
                  <a:gd name="T78" fmla="*/ 0 w 383"/>
                  <a:gd name="T79" fmla="*/ 54 h 123"/>
                  <a:gd name="T80" fmla="*/ 0 w 383"/>
                  <a:gd name="T81" fmla="*/ 43 h 123"/>
                  <a:gd name="T82" fmla="*/ 1 w 383"/>
                  <a:gd name="T83" fmla="*/ 34 h 123"/>
                  <a:gd name="T84" fmla="*/ 4 w 383"/>
                  <a:gd name="T85" fmla="*/ 25 h 123"/>
                  <a:gd name="T86" fmla="*/ 4 w 383"/>
                  <a:gd name="T87" fmla="*/ 18 h 123"/>
                  <a:gd name="T88" fmla="*/ 4 w 383"/>
                  <a:gd name="T89" fmla="*/ 13 h 123"/>
                  <a:gd name="T90" fmla="*/ 4 w 383"/>
                  <a:gd name="T91" fmla="*/ 8 h 123"/>
                  <a:gd name="T92" fmla="*/ 4 w 383"/>
                  <a:gd name="T93" fmla="*/ 5 h 123"/>
                  <a:gd name="T94" fmla="*/ 4 w 383"/>
                  <a:gd name="T95" fmla="*/ 2 h 123"/>
                  <a:gd name="T96" fmla="*/ 4 w 383"/>
                  <a:gd name="T97" fmla="*/ 0 h 12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83"/>
                  <a:gd name="T148" fmla="*/ 0 h 123"/>
                  <a:gd name="T149" fmla="*/ 383 w 383"/>
                  <a:gd name="T150" fmla="*/ 123 h 12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83" h="123">
                    <a:moveTo>
                      <a:pt x="57" y="0"/>
                    </a:moveTo>
                    <a:lnTo>
                      <a:pt x="55" y="4"/>
                    </a:lnTo>
                    <a:lnTo>
                      <a:pt x="53" y="7"/>
                    </a:lnTo>
                    <a:lnTo>
                      <a:pt x="51" y="11"/>
                    </a:lnTo>
                    <a:lnTo>
                      <a:pt x="50" y="13"/>
                    </a:lnTo>
                    <a:lnTo>
                      <a:pt x="48" y="17"/>
                    </a:lnTo>
                    <a:lnTo>
                      <a:pt x="48" y="21"/>
                    </a:lnTo>
                    <a:lnTo>
                      <a:pt x="48" y="25"/>
                    </a:lnTo>
                    <a:lnTo>
                      <a:pt x="48" y="28"/>
                    </a:lnTo>
                    <a:lnTo>
                      <a:pt x="48" y="33"/>
                    </a:lnTo>
                    <a:lnTo>
                      <a:pt x="48" y="37"/>
                    </a:lnTo>
                    <a:lnTo>
                      <a:pt x="48" y="41"/>
                    </a:lnTo>
                    <a:lnTo>
                      <a:pt x="50" y="45"/>
                    </a:lnTo>
                    <a:lnTo>
                      <a:pt x="51" y="48"/>
                    </a:lnTo>
                    <a:lnTo>
                      <a:pt x="53" y="51"/>
                    </a:lnTo>
                    <a:lnTo>
                      <a:pt x="55" y="55"/>
                    </a:lnTo>
                    <a:lnTo>
                      <a:pt x="57" y="56"/>
                    </a:lnTo>
                    <a:lnTo>
                      <a:pt x="74" y="73"/>
                    </a:lnTo>
                    <a:lnTo>
                      <a:pt x="93" y="84"/>
                    </a:lnTo>
                    <a:lnTo>
                      <a:pt x="112" y="92"/>
                    </a:lnTo>
                    <a:lnTo>
                      <a:pt x="133" y="96"/>
                    </a:lnTo>
                    <a:lnTo>
                      <a:pt x="153" y="99"/>
                    </a:lnTo>
                    <a:lnTo>
                      <a:pt x="175" y="98"/>
                    </a:lnTo>
                    <a:lnTo>
                      <a:pt x="195" y="96"/>
                    </a:lnTo>
                    <a:lnTo>
                      <a:pt x="217" y="91"/>
                    </a:lnTo>
                    <a:lnTo>
                      <a:pt x="238" y="86"/>
                    </a:lnTo>
                    <a:lnTo>
                      <a:pt x="260" y="78"/>
                    </a:lnTo>
                    <a:lnTo>
                      <a:pt x="281" y="70"/>
                    </a:lnTo>
                    <a:lnTo>
                      <a:pt x="302" y="61"/>
                    </a:lnTo>
                    <a:lnTo>
                      <a:pt x="322" y="53"/>
                    </a:lnTo>
                    <a:lnTo>
                      <a:pt x="342" y="43"/>
                    </a:lnTo>
                    <a:lnTo>
                      <a:pt x="361" y="35"/>
                    </a:lnTo>
                    <a:lnTo>
                      <a:pt x="380" y="27"/>
                    </a:lnTo>
                    <a:lnTo>
                      <a:pt x="380" y="30"/>
                    </a:lnTo>
                    <a:lnTo>
                      <a:pt x="382" y="33"/>
                    </a:lnTo>
                    <a:lnTo>
                      <a:pt x="382" y="36"/>
                    </a:lnTo>
                    <a:lnTo>
                      <a:pt x="382" y="38"/>
                    </a:lnTo>
                    <a:lnTo>
                      <a:pt x="380" y="40"/>
                    </a:lnTo>
                    <a:lnTo>
                      <a:pt x="378" y="42"/>
                    </a:lnTo>
                    <a:lnTo>
                      <a:pt x="375" y="44"/>
                    </a:lnTo>
                    <a:lnTo>
                      <a:pt x="373" y="45"/>
                    </a:lnTo>
                    <a:lnTo>
                      <a:pt x="370" y="47"/>
                    </a:lnTo>
                    <a:lnTo>
                      <a:pt x="367" y="49"/>
                    </a:lnTo>
                    <a:lnTo>
                      <a:pt x="363" y="51"/>
                    </a:lnTo>
                    <a:lnTo>
                      <a:pt x="361" y="51"/>
                    </a:lnTo>
                    <a:lnTo>
                      <a:pt x="357" y="53"/>
                    </a:lnTo>
                    <a:lnTo>
                      <a:pt x="355" y="55"/>
                    </a:lnTo>
                    <a:lnTo>
                      <a:pt x="352" y="56"/>
                    </a:lnTo>
                    <a:lnTo>
                      <a:pt x="351" y="56"/>
                    </a:lnTo>
                    <a:lnTo>
                      <a:pt x="332" y="63"/>
                    </a:lnTo>
                    <a:lnTo>
                      <a:pt x="313" y="68"/>
                    </a:lnTo>
                    <a:lnTo>
                      <a:pt x="294" y="76"/>
                    </a:lnTo>
                    <a:lnTo>
                      <a:pt x="277" y="81"/>
                    </a:lnTo>
                    <a:lnTo>
                      <a:pt x="258" y="89"/>
                    </a:lnTo>
                    <a:lnTo>
                      <a:pt x="239" y="95"/>
                    </a:lnTo>
                    <a:lnTo>
                      <a:pt x="221" y="101"/>
                    </a:lnTo>
                    <a:lnTo>
                      <a:pt x="203" y="106"/>
                    </a:lnTo>
                    <a:lnTo>
                      <a:pt x="183" y="112"/>
                    </a:lnTo>
                    <a:lnTo>
                      <a:pt x="165" y="116"/>
                    </a:lnTo>
                    <a:lnTo>
                      <a:pt x="145" y="120"/>
                    </a:lnTo>
                    <a:lnTo>
                      <a:pt x="126" y="121"/>
                    </a:lnTo>
                    <a:lnTo>
                      <a:pt x="106" y="122"/>
                    </a:lnTo>
                    <a:lnTo>
                      <a:pt x="87" y="121"/>
                    </a:lnTo>
                    <a:lnTo>
                      <a:pt x="66" y="117"/>
                    </a:lnTo>
                    <a:lnTo>
                      <a:pt x="46" y="112"/>
                    </a:lnTo>
                    <a:lnTo>
                      <a:pt x="40" y="110"/>
                    </a:lnTo>
                    <a:lnTo>
                      <a:pt x="36" y="108"/>
                    </a:lnTo>
                    <a:lnTo>
                      <a:pt x="31" y="106"/>
                    </a:lnTo>
                    <a:lnTo>
                      <a:pt x="28" y="103"/>
                    </a:lnTo>
                    <a:lnTo>
                      <a:pt x="24" y="99"/>
                    </a:lnTo>
                    <a:lnTo>
                      <a:pt x="20" y="96"/>
                    </a:lnTo>
                    <a:lnTo>
                      <a:pt x="17" y="92"/>
                    </a:lnTo>
                    <a:lnTo>
                      <a:pt x="15" y="87"/>
                    </a:lnTo>
                    <a:lnTo>
                      <a:pt x="11" y="84"/>
                    </a:lnTo>
                    <a:lnTo>
                      <a:pt x="9" y="79"/>
                    </a:lnTo>
                    <a:lnTo>
                      <a:pt x="7" y="76"/>
                    </a:lnTo>
                    <a:lnTo>
                      <a:pt x="5" y="70"/>
                    </a:lnTo>
                    <a:lnTo>
                      <a:pt x="3" y="65"/>
                    </a:lnTo>
                    <a:lnTo>
                      <a:pt x="2" y="59"/>
                    </a:lnTo>
                    <a:lnTo>
                      <a:pt x="0" y="54"/>
                    </a:lnTo>
                    <a:lnTo>
                      <a:pt x="0" y="48"/>
                    </a:lnTo>
                    <a:lnTo>
                      <a:pt x="0" y="43"/>
                    </a:lnTo>
                    <a:lnTo>
                      <a:pt x="0" y="38"/>
                    </a:lnTo>
                    <a:lnTo>
                      <a:pt x="1" y="34"/>
                    </a:lnTo>
                    <a:lnTo>
                      <a:pt x="3" y="28"/>
                    </a:lnTo>
                    <a:lnTo>
                      <a:pt x="6" y="25"/>
                    </a:lnTo>
                    <a:lnTo>
                      <a:pt x="10" y="21"/>
                    </a:lnTo>
                    <a:lnTo>
                      <a:pt x="13" y="18"/>
                    </a:lnTo>
                    <a:lnTo>
                      <a:pt x="18" y="15"/>
                    </a:lnTo>
                    <a:lnTo>
                      <a:pt x="21" y="13"/>
                    </a:lnTo>
                    <a:lnTo>
                      <a:pt x="27" y="10"/>
                    </a:lnTo>
                    <a:lnTo>
                      <a:pt x="31" y="8"/>
                    </a:lnTo>
                    <a:lnTo>
                      <a:pt x="37" y="6"/>
                    </a:lnTo>
                    <a:lnTo>
                      <a:pt x="41" y="5"/>
                    </a:lnTo>
                    <a:lnTo>
                      <a:pt x="47" y="3"/>
                    </a:lnTo>
                    <a:lnTo>
                      <a:pt x="51" y="2"/>
                    </a:lnTo>
                    <a:lnTo>
                      <a:pt x="57" y="0"/>
                    </a:lnTo>
                  </a:path>
                </a:pathLst>
              </a:custGeom>
              <a:solidFill>
                <a:srgbClr val="FF0000"/>
              </a:solidFill>
              <a:ln w="9525">
                <a:solidFill>
                  <a:srgbClr val="4379AF"/>
                </a:solidFill>
                <a:round/>
                <a:headEnd/>
                <a:tailEnd/>
              </a:ln>
            </p:spPr>
            <p:txBody>
              <a:bodyPr/>
              <a:lstStyle/>
              <a:p>
                <a:endParaRPr lang="de-DE"/>
              </a:p>
            </p:txBody>
          </p:sp>
        </p:grpSp>
        <p:grpSp>
          <p:nvGrpSpPr>
            <p:cNvPr id="85028" name="Group 43">
              <a:extLst>
                <a:ext uri="{FF2B5EF4-FFF2-40B4-BE49-F238E27FC236}">
                  <a16:creationId xmlns:a16="http://schemas.microsoft.com/office/drawing/2014/main" id="{CA9EB70A-A407-4A33-B404-22EF533BE798}"/>
                </a:ext>
              </a:extLst>
            </p:cNvPr>
            <p:cNvGrpSpPr>
              <a:grpSpLocks/>
            </p:cNvGrpSpPr>
            <p:nvPr/>
          </p:nvGrpSpPr>
          <p:grpSpPr bwMode="auto">
            <a:xfrm>
              <a:off x="593" y="2757"/>
              <a:ext cx="711" cy="302"/>
              <a:chOff x="593" y="2757"/>
              <a:chExt cx="711" cy="302"/>
            </a:xfrm>
          </p:grpSpPr>
          <p:sp>
            <p:nvSpPr>
              <p:cNvPr id="85029" name="Freeform 44">
                <a:extLst>
                  <a:ext uri="{FF2B5EF4-FFF2-40B4-BE49-F238E27FC236}">
                    <a16:creationId xmlns:a16="http://schemas.microsoft.com/office/drawing/2014/main" id="{A502EB1C-27F7-4C74-BB7D-86B1DF3B3B01}"/>
                  </a:ext>
                </a:extLst>
              </p:cNvPr>
              <p:cNvSpPr>
                <a:spLocks noChangeAspect="1"/>
              </p:cNvSpPr>
              <p:nvPr/>
            </p:nvSpPr>
            <p:spPr bwMode="auto">
              <a:xfrm>
                <a:off x="923" y="2762"/>
                <a:ext cx="49" cy="139"/>
              </a:xfrm>
              <a:custGeom>
                <a:avLst/>
                <a:gdLst>
                  <a:gd name="T0" fmla="*/ 3 w 58"/>
                  <a:gd name="T1" fmla="*/ 36 h 138"/>
                  <a:gd name="T2" fmla="*/ 3 w 58"/>
                  <a:gd name="T3" fmla="*/ 55 h 138"/>
                  <a:gd name="T4" fmla="*/ 3 w 58"/>
                  <a:gd name="T5" fmla="*/ 108 h 138"/>
                  <a:gd name="T6" fmla="*/ 3 w 58"/>
                  <a:gd name="T7" fmla="*/ 126 h 138"/>
                  <a:gd name="T8" fmla="*/ 3 w 58"/>
                  <a:gd name="T9" fmla="*/ 137 h 138"/>
                  <a:gd name="T10" fmla="*/ 3 w 58"/>
                  <a:gd name="T11" fmla="*/ 142 h 138"/>
                  <a:gd name="T12" fmla="*/ 3 w 58"/>
                  <a:gd name="T13" fmla="*/ 144 h 138"/>
                  <a:gd name="T14" fmla="*/ 3 w 58"/>
                  <a:gd name="T15" fmla="*/ 147 h 138"/>
                  <a:gd name="T16" fmla="*/ 3 w 58"/>
                  <a:gd name="T17" fmla="*/ 152 h 138"/>
                  <a:gd name="T18" fmla="*/ 3 w 58"/>
                  <a:gd name="T19" fmla="*/ 158 h 138"/>
                  <a:gd name="T20" fmla="*/ 3 w 58"/>
                  <a:gd name="T21" fmla="*/ 169 h 138"/>
                  <a:gd name="T22" fmla="*/ 3 w 58"/>
                  <a:gd name="T23" fmla="*/ 172 h 138"/>
                  <a:gd name="T24" fmla="*/ 3 w 58"/>
                  <a:gd name="T25" fmla="*/ 170 h 138"/>
                  <a:gd name="T26" fmla="*/ 3 w 58"/>
                  <a:gd name="T27" fmla="*/ 165 h 138"/>
                  <a:gd name="T28" fmla="*/ 3 w 58"/>
                  <a:gd name="T29" fmla="*/ 162 h 138"/>
                  <a:gd name="T30" fmla="*/ 3 w 58"/>
                  <a:gd name="T31" fmla="*/ 158 h 138"/>
                  <a:gd name="T32" fmla="*/ 3 w 58"/>
                  <a:gd name="T33" fmla="*/ 154 h 138"/>
                  <a:gd name="T34" fmla="*/ 3 w 58"/>
                  <a:gd name="T35" fmla="*/ 143 h 138"/>
                  <a:gd name="T36" fmla="*/ 2 w 58"/>
                  <a:gd name="T37" fmla="*/ 132 h 138"/>
                  <a:gd name="T38" fmla="*/ 0 w 58"/>
                  <a:gd name="T39" fmla="*/ 123 h 138"/>
                  <a:gd name="T40" fmla="*/ 1 w 58"/>
                  <a:gd name="T41" fmla="*/ 115 h 138"/>
                  <a:gd name="T42" fmla="*/ 3 w 58"/>
                  <a:gd name="T43" fmla="*/ 104 h 138"/>
                  <a:gd name="T44" fmla="*/ 3 w 58"/>
                  <a:gd name="T45" fmla="*/ 58 h 138"/>
                  <a:gd name="T46" fmla="*/ 3 w 58"/>
                  <a:gd name="T47" fmla="*/ 47 h 138"/>
                  <a:gd name="T48" fmla="*/ 3 w 58"/>
                  <a:gd name="T49" fmla="*/ 37 h 138"/>
                  <a:gd name="T50" fmla="*/ 3 w 58"/>
                  <a:gd name="T51" fmla="*/ 26 h 138"/>
                  <a:gd name="T52" fmla="*/ 3 w 58"/>
                  <a:gd name="T53" fmla="*/ 19 h 138"/>
                  <a:gd name="T54" fmla="*/ 3 w 58"/>
                  <a:gd name="T55" fmla="*/ 15 h 138"/>
                  <a:gd name="T56" fmla="*/ 3 w 58"/>
                  <a:gd name="T57" fmla="*/ 16 h 138"/>
                  <a:gd name="T58" fmla="*/ 3 w 58"/>
                  <a:gd name="T59" fmla="*/ 17 h 138"/>
                  <a:gd name="T60" fmla="*/ 3 w 58"/>
                  <a:gd name="T61" fmla="*/ 21 h 138"/>
                  <a:gd name="T62" fmla="*/ 3 w 58"/>
                  <a:gd name="T63" fmla="*/ 22 h 138"/>
                  <a:gd name="T64" fmla="*/ 3 w 58"/>
                  <a:gd name="T65" fmla="*/ 22 h 138"/>
                  <a:gd name="T66" fmla="*/ 3 w 58"/>
                  <a:gd name="T67" fmla="*/ 19 h 138"/>
                  <a:gd name="T68" fmla="*/ 3 w 58"/>
                  <a:gd name="T69" fmla="*/ 13 h 138"/>
                  <a:gd name="T70" fmla="*/ 3 w 58"/>
                  <a:gd name="T71" fmla="*/ 8 h 138"/>
                  <a:gd name="T72" fmla="*/ 3 w 58"/>
                  <a:gd name="T73" fmla="*/ 4 h 138"/>
                  <a:gd name="T74" fmla="*/ 3 w 58"/>
                  <a:gd name="T75" fmla="*/ 0 h 138"/>
                  <a:gd name="T76" fmla="*/ 3 w 58"/>
                  <a:gd name="T77" fmla="*/ 4 h 138"/>
                  <a:gd name="T78" fmla="*/ 3 w 58"/>
                  <a:gd name="T79" fmla="*/ 7 h 138"/>
                  <a:gd name="T80" fmla="*/ 3 w 58"/>
                  <a:gd name="T81" fmla="*/ 11 h 138"/>
                  <a:gd name="T82" fmla="*/ 3 w 58"/>
                  <a:gd name="T83" fmla="*/ 16 h 138"/>
                  <a:gd name="T84" fmla="*/ 3 w 58"/>
                  <a:gd name="T85" fmla="*/ 24 h 138"/>
                  <a:gd name="T86" fmla="*/ 3 w 58"/>
                  <a:gd name="T87" fmla="*/ 25 h 13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8"/>
                  <a:gd name="T133" fmla="*/ 0 h 138"/>
                  <a:gd name="T134" fmla="*/ 58 w 58"/>
                  <a:gd name="T135" fmla="*/ 138 h 13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8" h="138">
                    <a:moveTo>
                      <a:pt x="48" y="25"/>
                    </a:moveTo>
                    <a:lnTo>
                      <a:pt x="48" y="31"/>
                    </a:lnTo>
                    <a:lnTo>
                      <a:pt x="48" y="36"/>
                    </a:lnTo>
                    <a:lnTo>
                      <a:pt x="47" y="42"/>
                    </a:lnTo>
                    <a:lnTo>
                      <a:pt x="47" y="48"/>
                    </a:lnTo>
                    <a:lnTo>
                      <a:pt x="45" y="55"/>
                    </a:lnTo>
                    <a:lnTo>
                      <a:pt x="45" y="61"/>
                    </a:lnTo>
                    <a:lnTo>
                      <a:pt x="44" y="67"/>
                    </a:lnTo>
                    <a:lnTo>
                      <a:pt x="44" y="73"/>
                    </a:lnTo>
                    <a:lnTo>
                      <a:pt x="43" y="79"/>
                    </a:lnTo>
                    <a:lnTo>
                      <a:pt x="43" y="85"/>
                    </a:lnTo>
                    <a:lnTo>
                      <a:pt x="43" y="91"/>
                    </a:lnTo>
                    <a:lnTo>
                      <a:pt x="44" y="95"/>
                    </a:lnTo>
                    <a:lnTo>
                      <a:pt x="46" y="99"/>
                    </a:lnTo>
                    <a:lnTo>
                      <a:pt x="48" y="102"/>
                    </a:lnTo>
                    <a:lnTo>
                      <a:pt x="52" y="104"/>
                    </a:lnTo>
                    <a:lnTo>
                      <a:pt x="57" y="105"/>
                    </a:lnTo>
                    <a:lnTo>
                      <a:pt x="57" y="107"/>
                    </a:lnTo>
                    <a:lnTo>
                      <a:pt x="53" y="109"/>
                    </a:lnTo>
                    <a:lnTo>
                      <a:pt x="51" y="109"/>
                    </a:lnTo>
                    <a:lnTo>
                      <a:pt x="49" y="109"/>
                    </a:lnTo>
                    <a:lnTo>
                      <a:pt x="47" y="109"/>
                    </a:lnTo>
                    <a:lnTo>
                      <a:pt x="43" y="111"/>
                    </a:lnTo>
                    <a:lnTo>
                      <a:pt x="42" y="112"/>
                    </a:lnTo>
                    <a:lnTo>
                      <a:pt x="40" y="113"/>
                    </a:lnTo>
                    <a:lnTo>
                      <a:pt x="38" y="114"/>
                    </a:lnTo>
                    <a:lnTo>
                      <a:pt x="34" y="117"/>
                    </a:lnTo>
                    <a:lnTo>
                      <a:pt x="33" y="119"/>
                    </a:lnTo>
                    <a:lnTo>
                      <a:pt x="31" y="122"/>
                    </a:lnTo>
                    <a:lnTo>
                      <a:pt x="29" y="123"/>
                    </a:lnTo>
                    <a:lnTo>
                      <a:pt x="27" y="127"/>
                    </a:lnTo>
                    <a:lnTo>
                      <a:pt x="25" y="130"/>
                    </a:lnTo>
                    <a:lnTo>
                      <a:pt x="23" y="134"/>
                    </a:lnTo>
                    <a:lnTo>
                      <a:pt x="23" y="137"/>
                    </a:lnTo>
                    <a:lnTo>
                      <a:pt x="21" y="137"/>
                    </a:lnTo>
                    <a:lnTo>
                      <a:pt x="19" y="137"/>
                    </a:lnTo>
                    <a:lnTo>
                      <a:pt x="17" y="137"/>
                    </a:lnTo>
                    <a:lnTo>
                      <a:pt x="17" y="135"/>
                    </a:lnTo>
                    <a:lnTo>
                      <a:pt x="15" y="135"/>
                    </a:lnTo>
                    <a:lnTo>
                      <a:pt x="14" y="133"/>
                    </a:lnTo>
                    <a:lnTo>
                      <a:pt x="12" y="132"/>
                    </a:lnTo>
                    <a:lnTo>
                      <a:pt x="12" y="130"/>
                    </a:lnTo>
                    <a:lnTo>
                      <a:pt x="10" y="130"/>
                    </a:lnTo>
                    <a:lnTo>
                      <a:pt x="9" y="128"/>
                    </a:lnTo>
                    <a:lnTo>
                      <a:pt x="7" y="127"/>
                    </a:lnTo>
                    <a:lnTo>
                      <a:pt x="7" y="125"/>
                    </a:lnTo>
                    <a:lnTo>
                      <a:pt x="5" y="125"/>
                    </a:lnTo>
                    <a:lnTo>
                      <a:pt x="5" y="123"/>
                    </a:lnTo>
                    <a:lnTo>
                      <a:pt x="3" y="123"/>
                    </a:lnTo>
                    <a:lnTo>
                      <a:pt x="3" y="121"/>
                    </a:lnTo>
                    <a:lnTo>
                      <a:pt x="3" y="119"/>
                    </a:lnTo>
                    <a:lnTo>
                      <a:pt x="4" y="115"/>
                    </a:lnTo>
                    <a:lnTo>
                      <a:pt x="4" y="112"/>
                    </a:lnTo>
                    <a:lnTo>
                      <a:pt x="4" y="108"/>
                    </a:lnTo>
                    <a:lnTo>
                      <a:pt x="2" y="105"/>
                    </a:lnTo>
                    <a:lnTo>
                      <a:pt x="2" y="101"/>
                    </a:lnTo>
                    <a:lnTo>
                      <a:pt x="2" y="97"/>
                    </a:lnTo>
                    <a:lnTo>
                      <a:pt x="2" y="93"/>
                    </a:lnTo>
                    <a:lnTo>
                      <a:pt x="0" y="92"/>
                    </a:lnTo>
                    <a:lnTo>
                      <a:pt x="0" y="88"/>
                    </a:lnTo>
                    <a:lnTo>
                      <a:pt x="0" y="85"/>
                    </a:lnTo>
                    <a:lnTo>
                      <a:pt x="1" y="82"/>
                    </a:lnTo>
                    <a:lnTo>
                      <a:pt x="1" y="80"/>
                    </a:lnTo>
                    <a:lnTo>
                      <a:pt x="2" y="76"/>
                    </a:lnTo>
                    <a:lnTo>
                      <a:pt x="4" y="72"/>
                    </a:lnTo>
                    <a:lnTo>
                      <a:pt x="6" y="69"/>
                    </a:lnTo>
                    <a:lnTo>
                      <a:pt x="4" y="65"/>
                    </a:lnTo>
                    <a:lnTo>
                      <a:pt x="4" y="62"/>
                    </a:lnTo>
                    <a:lnTo>
                      <a:pt x="4" y="58"/>
                    </a:lnTo>
                    <a:lnTo>
                      <a:pt x="4" y="54"/>
                    </a:lnTo>
                    <a:lnTo>
                      <a:pt x="4" y="51"/>
                    </a:lnTo>
                    <a:lnTo>
                      <a:pt x="5" y="47"/>
                    </a:lnTo>
                    <a:lnTo>
                      <a:pt x="5" y="43"/>
                    </a:lnTo>
                    <a:lnTo>
                      <a:pt x="7" y="39"/>
                    </a:lnTo>
                    <a:lnTo>
                      <a:pt x="7" y="37"/>
                    </a:lnTo>
                    <a:lnTo>
                      <a:pt x="8" y="34"/>
                    </a:lnTo>
                    <a:lnTo>
                      <a:pt x="9" y="30"/>
                    </a:lnTo>
                    <a:lnTo>
                      <a:pt x="11" y="26"/>
                    </a:lnTo>
                    <a:lnTo>
                      <a:pt x="11" y="24"/>
                    </a:lnTo>
                    <a:lnTo>
                      <a:pt x="13" y="21"/>
                    </a:lnTo>
                    <a:lnTo>
                      <a:pt x="14" y="19"/>
                    </a:lnTo>
                    <a:lnTo>
                      <a:pt x="16" y="15"/>
                    </a:lnTo>
                    <a:lnTo>
                      <a:pt x="18" y="15"/>
                    </a:lnTo>
                    <a:lnTo>
                      <a:pt x="18" y="16"/>
                    </a:lnTo>
                    <a:lnTo>
                      <a:pt x="19" y="16"/>
                    </a:lnTo>
                    <a:lnTo>
                      <a:pt x="19" y="17"/>
                    </a:lnTo>
                    <a:lnTo>
                      <a:pt x="21" y="17"/>
                    </a:lnTo>
                    <a:lnTo>
                      <a:pt x="21" y="19"/>
                    </a:lnTo>
                    <a:lnTo>
                      <a:pt x="21" y="21"/>
                    </a:lnTo>
                    <a:lnTo>
                      <a:pt x="22" y="21"/>
                    </a:lnTo>
                    <a:lnTo>
                      <a:pt x="22" y="22"/>
                    </a:lnTo>
                    <a:lnTo>
                      <a:pt x="23" y="22"/>
                    </a:lnTo>
                    <a:lnTo>
                      <a:pt x="23" y="21"/>
                    </a:lnTo>
                    <a:lnTo>
                      <a:pt x="24" y="19"/>
                    </a:lnTo>
                    <a:lnTo>
                      <a:pt x="24" y="17"/>
                    </a:lnTo>
                    <a:lnTo>
                      <a:pt x="26" y="15"/>
                    </a:lnTo>
                    <a:lnTo>
                      <a:pt x="26" y="13"/>
                    </a:lnTo>
                    <a:lnTo>
                      <a:pt x="28" y="11"/>
                    </a:lnTo>
                    <a:lnTo>
                      <a:pt x="28" y="10"/>
                    </a:lnTo>
                    <a:lnTo>
                      <a:pt x="30" y="8"/>
                    </a:lnTo>
                    <a:lnTo>
                      <a:pt x="30" y="6"/>
                    </a:lnTo>
                    <a:lnTo>
                      <a:pt x="32" y="4"/>
                    </a:lnTo>
                    <a:lnTo>
                      <a:pt x="33" y="2"/>
                    </a:lnTo>
                    <a:lnTo>
                      <a:pt x="34" y="1"/>
                    </a:lnTo>
                    <a:lnTo>
                      <a:pt x="36" y="0"/>
                    </a:lnTo>
                    <a:lnTo>
                      <a:pt x="36" y="2"/>
                    </a:lnTo>
                    <a:lnTo>
                      <a:pt x="38" y="3"/>
                    </a:lnTo>
                    <a:lnTo>
                      <a:pt x="38" y="4"/>
                    </a:lnTo>
                    <a:lnTo>
                      <a:pt x="40" y="4"/>
                    </a:lnTo>
                    <a:lnTo>
                      <a:pt x="40" y="6"/>
                    </a:lnTo>
                    <a:lnTo>
                      <a:pt x="42" y="7"/>
                    </a:lnTo>
                    <a:lnTo>
                      <a:pt x="43" y="9"/>
                    </a:lnTo>
                    <a:lnTo>
                      <a:pt x="45" y="9"/>
                    </a:lnTo>
                    <a:lnTo>
                      <a:pt x="45" y="11"/>
                    </a:lnTo>
                    <a:lnTo>
                      <a:pt x="46" y="13"/>
                    </a:lnTo>
                    <a:lnTo>
                      <a:pt x="46" y="15"/>
                    </a:lnTo>
                    <a:lnTo>
                      <a:pt x="48" y="16"/>
                    </a:lnTo>
                    <a:lnTo>
                      <a:pt x="48" y="19"/>
                    </a:lnTo>
                    <a:lnTo>
                      <a:pt x="48" y="21"/>
                    </a:lnTo>
                    <a:lnTo>
                      <a:pt x="48" y="24"/>
                    </a:lnTo>
                    <a:lnTo>
                      <a:pt x="48" y="25"/>
                    </a:lnTo>
                  </a:path>
                </a:pathLst>
              </a:custGeom>
              <a:solidFill>
                <a:srgbClr val="FF0000"/>
              </a:solidFill>
              <a:ln w="9525">
                <a:solidFill>
                  <a:srgbClr val="000000"/>
                </a:solidFill>
                <a:round/>
                <a:headEnd/>
                <a:tailEnd/>
              </a:ln>
            </p:spPr>
            <p:txBody>
              <a:bodyPr/>
              <a:lstStyle/>
              <a:p>
                <a:endParaRPr lang="de-DE"/>
              </a:p>
            </p:txBody>
          </p:sp>
          <p:sp>
            <p:nvSpPr>
              <p:cNvPr id="85030" name="Freeform 45">
                <a:extLst>
                  <a:ext uri="{FF2B5EF4-FFF2-40B4-BE49-F238E27FC236}">
                    <a16:creationId xmlns:a16="http://schemas.microsoft.com/office/drawing/2014/main" id="{17A64731-1731-4B74-9797-F8F8AF299D63}"/>
                  </a:ext>
                </a:extLst>
              </p:cNvPr>
              <p:cNvSpPr>
                <a:spLocks noChangeAspect="1"/>
              </p:cNvSpPr>
              <p:nvPr/>
            </p:nvSpPr>
            <p:spPr bwMode="auto">
              <a:xfrm>
                <a:off x="1029" y="2757"/>
                <a:ext cx="78" cy="158"/>
              </a:xfrm>
              <a:custGeom>
                <a:avLst/>
                <a:gdLst>
                  <a:gd name="T0" fmla="*/ 283 w 75"/>
                  <a:gd name="T1" fmla="*/ 15 h 156"/>
                  <a:gd name="T2" fmla="*/ 262 w 75"/>
                  <a:gd name="T3" fmla="*/ 34 h 156"/>
                  <a:gd name="T4" fmla="*/ 235 w 75"/>
                  <a:gd name="T5" fmla="*/ 87 h 156"/>
                  <a:gd name="T6" fmla="*/ 207 w 75"/>
                  <a:gd name="T7" fmla="*/ 105 h 156"/>
                  <a:gd name="T8" fmla="*/ 184 w 75"/>
                  <a:gd name="T9" fmla="*/ 127 h 156"/>
                  <a:gd name="T10" fmla="*/ 159 w 75"/>
                  <a:gd name="T11" fmla="*/ 160 h 156"/>
                  <a:gd name="T12" fmla="*/ 141 w 75"/>
                  <a:gd name="T13" fmla="*/ 191 h 156"/>
                  <a:gd name="T14" fmla="*/ 136 w 75"/>
                  <a:gd name="T15" fmla="*/ 217 h 156"/>
                  <a:gd name="T16" fmla="*/ 131 w 75"/>
                  <a:gd name="T17" fmla="*/ 229 h 156"/>
                  <a:gd name="T18" fmla="*/ 131 w 75"/>
                  <a:gd name="T19" fmla="*/ 229 h 156"/>
                  <a:gd name="T20" fmla="*/ 121 w 75"/>
                  <a:gd name="T21" fmla="*/ 229 h 156"/>
                  <a:gd name="T22" fmla="*/ 121 w 75"/>
                  <a:gd name="T23" fmla="*/ 229 h 156"/>
                  <a:gd name="T24" fmla="*/ 112 w 75"/>
                  <a:gd name="T25" fmla="*/ 226 h 156"/>
                  <a:gd name="T26" fmla="*/ 112 w 75"/>
                  <a:gd name="T27" fmla="*/ 226 h 156"/>
                  <a:gd name="T28" fmla="*/ 112 w 75"/>
                  <a:gd name="T29" fmla="*/ 223 h 156"/>
                  <a:gd name="T30" fmla="*/ 112 w 75"/>
                  <a:gd name="T31" fmla="*/ 223 h 156"/>
                  <a:gd name="T32" fmla="*/ 108 w 75"/>
                  <a:gd name="T33" fmla="*/ 226 h 156"/>
                  <a:gd name="T34" fmla="*/ 96 w 75"/>
                  <a:gd name="T35" fmla="*/ 232 h 156"/>
                  <a:gd name="T36" fmla="*/ 88 w 75"/>
                  <a:gd name="T37" fmla="*/ 236 h 156"/>
                  <a:gd name="T38" fmla="*/ 79 w 75"/>
                  <a:gd name="T39" fmla="*/ 238 h 156"/>
                  <a:gd name="T40" fmla="*/ 73 w 75"/>
                  <a:gd name="T41" fmla="*/ 238 h 156"/>
                  <a:gd name="T42" fmla="*/ 64 w 75"/>
                  <a:gd name="T43" fmla="*/ 238 h 156"/>
                  <a:gd name="T44" fmla="*/ 58 w 75"/>
                  <a:gd name="T45" fmla="*/ 238 h 156"/>
                  <a:gd name="T46" fmla="*/ 9 w 75"/>
                  <a:gd name="T47" fmla="*/ 238 h 156"/>
                  <a:gd name="T48" fmla="*/ 8 w 75"/>
                  <a:gd name="T49" fmla="*/ 239 h 156"/>
                  <a:gd name="T50" fmla="*/ 6 w 75"/>
                  <a:gd name="T51" fmla="*/ 239 h 156"/>
                  <a:gd name="T52" fmla="*/ 4 w 75"/>
                  <a:gd name="T53" fmla="*/ 238 h 156"/>
                  <a:gd name="T54" fmla="*/ 4 w 75"/>
                  <a:gd name="T55" fmla="*/ 235 h 156"/>
                  <a:gd name="T56" fmla="*/ 2 w 75"/>
                  <a:gd name="T57" fmla="*/ 232 h 156"/>
                  <a:gd name="T58" fmla="*/ 2 w 75"/>
                  <a:gd name="T59" fmla="*/ 229 h 156"/>
                  <a:gd name="T60" fmla="*/ 0 w 75"/>
                  <a:gd name="T61" fmla="*/ 226 h 156"/>
                  <a:gd name="T62" fmla="*/ 0 w 75"/>
                  <a:gd name="T63" fmla="*/ 222 h 156"/>
                  <a:gd name="T64" fmla="*/ 1 w 75"/>
                  <a:gd name="T65" fmla="*/ 208 h 156"/>
                  <a:gd name="T66" fmla="*/ 5 w 75"/>
                  <a:gd name="T67" fmla="*/ 188 h 156"/>
                  <a:gd name="T68" fmla="*/ 9 w 75"/>
                  <a:gd name="T69" fmla="*/ 162 h 156"/>
                  <a:gd name="T70" fmla="*/ 62 w 75"/>
                  <a:gd name="T71" fmla="*/ 133 h 156"/>
                  <a:gd name="T72" fmla="*/ 76 w 75"/>
                  <a:gd name="T73" fmla="*/ 112 h 156"/>
                  <a:gd name="T74" fmla="*/ 100 w 75"/>
                  <a:gd name="T75" fmla="*/ 97 h 156"/>
                  <a:gd name="T76" fmla="*/ 121 w 75"/>
                  <a:gd name="T77" fmla="*/ 83 h 156"/>
                  <a:gd name="T78" fmla="*/ 147 w 75"/>
                  <a:gd name="T79" fmla="*/ 33 h 156"/>
                  <a:gd name="T80" fmla="*/ 170 w 75"/>
                  <a:gd name="T81" fmla="*/ 26 h 156"/>
                  <a:gd name="T82" fmla="*/ 184 w 75"/>
                  <a:gd name="T83" fmla="*/ 22 h 156"/>
                  <a:gd name="T84" fmla="*/ 201 w 75"/>
                  <a:gd name="T85" fmla="*/ 18 h 156"/>
                  <a:gd name="T86" fmla="*/ 217 w 75"/>
                  <a:gd name="T87" fmla="*/ 11 h 156"/>
                  <a:gd name="T88" fmla="*/ 226 w 75"/>
                  <a:gd name="T89" fmla="*/ 6 h 156"/>
                  <a:gd name="T90" fmla="*/ 244 w 75"/>
                  <a:gd name="T91" fmla="*/ 1 h 156"/>
                  <a:gd name="T92" fmla="*/ 262 w 75"/>
                  <a:gd name="T93" fmla="*/ 0 h 156"/>
                  <a:gd name="T94" fmla="*/ 275 w 75"/>
                  <a:gd name="T95" fmla="*/ 2 h 156"/>
                  <a:gd name="T96" fmla="*/ 292 w 75"/>
                  <a:gd name="T97" fmla="*/ 4 h 15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5"/>
                  <a:gd name="T148" fmla="*/ 0 h 156"/>
                  <a:gd name="T149" fmla="*/ 75 w 75"/>
                  <a:gd name="T150" fmla="*/ 156 h 15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5" h="156">
                    <a:moveTo>
                      <a:pt x="74" y="4"/>
                    </a:moveTo>
                    <a:lnTo>
                      <a:pt x="72" y="15"/>
                    </a:lnTo>
                    <a:lnTo>
                      <a:pt x="70" y="25"/>
                    </a:lnTo>
                    <a:lnTo>
                      <a:pt x="66" y="34"/>
                    </a:lnTo>
                    <a:lnTo>
                      <a:pt x="64" y="43"/>
                    </a:lnTo>
                    <a:lnTo>
                      <a:pt x="60" y="52"/>
                    </a:lnTo>
                    <a:lnTo>
                      <a:pt x="57" y="60"/>
                    </a:lnTo>
                    <a:lnTo>
                      <a:pt x="53" y="70"/>
                    </a:lnTo>
                    <a:lnTo>
                      <a:pt x="50" y="78"/>
                    </a:lnTo>
                    <a:lnTo>
                      <a:pt x="47" y="87"/>
                    </a:lnTo>
                    <a:lnTo>
                      <a:pt x="43" y="95"/>
                    </a:lnTo>
                    <a:lnTo>
                      <a:pt x="40" y="104"/>
                    </a:lnTo>
                    <a:lnTo>
                      <a:pt x="38" y="112"/>
                    </a:lnTo>
                    <a:lnTo>
                      <a:pt x="36" y="121"/>
                    </a:lnTo>
                    <a:lnTo>
                      <a:pt x="35" y="130"/>
                    </a:lnTo>
                    <a:lnTo>
                      <a:pt x="35" y="140"/>
                    </a:lnTo>
                    <a:lnTo>
                      <a:pt x="36" y="148"/>
                    </a:lnTo>
                    <a:lnTo>
                      <a:pt x="34" y="148"/>
                    </a:lnTo>
                    <a:lnTo>
                      <a:pt x="32" y="148"/>
                    </a:lnTo>
                    <a:lnTo>
                      <a:pt x="32" y="146"/>
                    </a:lnTo>
                    <a:lnTo>
                      <a:pt x="30" y="146"/>
                    </a:lnTo>
                    <a:lnTo>
                      <a:pt x="30" y="144"/>
                    </a:lnTo>
                    <a:lnTo>
                      <a:pt x="30" y="143"/>
                    </a:lnTo>
                    <a:lnTo>
                      <a:pt x="29" y="146"/>
                    </a:lnTo>
                    <a:lnTo>
                      <a:pt x="28" y="148"/>
                    </a:lnTo>
                    <a:lnTo>
                      <a:pt x="26" y="150"/>
                    </a:lnTo>
                    <a:lnTo>
                      <a:pt x="26" y="151"/>
                    </a:lnTo>
                    <a:lnTo>
                      <a:pt x="24" y="153"/>
                    </a:lnTo>
                    <a:lnTo>
                      <a:pt x="23" y="153"/>
                    </a:lnTo>
                    <a:lnTo>
                      <a:pt x="21" y="154"/>
                    </a:lnTo>
                    <a:lnTo>
                      <a:pt x="19" y="154"/>
                    </a:lnTo>
                    <a:lnTo>
                      <a:pt x="18" y="154"/>
                    </a:lnTo>
                    <a:lnTo>
                      <a:pt x="16" y="154"/>
                    </a:lnTo>
                    <a:lnTo>
                      <a:pt x="15" y="154"/>
                    </a:lnTo>
                    <a:lnTo>
                      <a:pt x="13" y="154"/>
                    </a:lnTo>
                    <a:lnTo>
                      <a:pt x="11" y="154"/>
                    </a:lnTo>
                    <a:lnTo>
                      <a:pt x="9" y="154"/>
                    </a:lnTo>
                    <a:lnTo>
                      <a:pt x="8" y="155"/>
                    </a:lnTo>
                    <a:lnTo>
                      <a:pt x="6" y="155"/>
                    </a:lnTo>
                    <a:lnTo>
                      <a:pt x="6" y="154"/>
                    </a:lnTo>
                    <a:lnTo>
                      <a:pt x="4" y="154"/>
                    </a:lnTo>
                    <a:lnTo>
                      <a:pt x="4" y="153"/>
                    </a:lnTo>
                    <a:lnTo>
                      <a:pt x="4" y="152"/>
                    </a:lnTo>
                    <a:lnTo>
                      <a:pt x="4" y="150"/>
                    </a:lnTo>
                    <a:lnTo>
                      <a:pt x="2" y="150"/>
                    </a:lnTo>
                    <a:lnTo>
                      <a:pt x="2" y="148"/>
                    </a:lnTo>
                    <a:lnTo>
                      <a:pt x="2" y="146"/>
                    </a:lnTo>
                    <a:lnTo>
                      <a:pt x="0" y="146"/>
                    </a:lnTo>
                    <a:lnTo>
                      <a:pt x="0" y="144"/>
                    </a:lnTo>
                    <a:lnTo>
                      <a:pt x="0" y="143"/>
                    </a:lnTo>
                    <a:lnTo>
                      <a:pt x="0" y="141"/>
                    </a:lnTo>
                    <a:lnTo>
                      <a:pt x="1" y="134"/>
                    </a:lnTo>
                    <a:lnTo>
                      <a:pt x="3" y="126"/>
                    </a:lnTo>
                    <a:lnTo>
                      <a:pt x="5" y="118"/>
                    </a:lnTo>
                    <a:lnTo>
                      <a:pt x="8" y="111"/>
                    </a:lnTo>
                    <a:lnTo>
                      <a:pt x="9" y="105"/>
                    </a:lnTo>
                    <a:lnTo>
                      <a:pt x="12" y="97"/>
                    </a:lnTo>
                    <a:lnTo>
                      <a:pt x="15" y="90"/>
                    </a:lnTo>
                    <a:lnTo>
                      <a:pt x="19" y="82"/>
                    </a:lnTo>
                    <a:lnTo>
                      <a:pt x="20" y="77"/>
                    </a:lnTo>
                    <a:lnTo>
                      <a:pt x="24" y="69"/>
                    </a:lnTo>
                    <a:lnTo>
                      <a:pt x="27" y="62"/>
                    </a:lnTo>
                    <a:lnTo>
                      <a:pt x="30" y="55"/>
                    </a:lnTo>
                    <a:lnTo>
                      <a:pt x="32" y="48"/>
                    </a:lnTo>
                    <a:lnTo>
                      <a:pt x="36" y="40"/>
                    </a:lnTo>
                    <a:lnTo>
                      <a:pt x="37" y="33"/>
                    </a:lnTo>
                    <a:lnTo>
                      <a:pt x="41" y="26"/>
                    </a:lnTo>
                    <a:lnTo>
                      <a:pt x="43" y="26"/>
                    </a:lnTo>
                    <a:lnTo>
                      <a:pt x="46" y="24"/>
                    </a:lnTo>
                    <a:lnTo>
                      <a:pt x="47" y="22"/>
                    </a:lnTo>
                    <a:lnTo>
                      <a:pt x="50" y="19"/>
                    </a:lnTo>
                    <a:lnTo>
                      <a:pt x="52" y="18"/>
                    </a:lnTo>
                    <a:lnTo>
                      <a:pt x="54" y="14"/>
                    </a:lnTo>
                    <a:lnTo>
                      <a:pt x="56" y="11"/>
                    </a:lnTo>
                    <a:lnTo>
                      <a:pt x="57" y="8"/>
                    </a:lnTo>
                    <a:lnTo>
                      <a:pt x="58" y="6"/>
                    </a:lnTo>
                    <a:lnTo>
                      <a:pt x="60" y="3"/>
                    </a:lnTo>
                    <a:lnTo>
                      <a:pt x="62" y="1"/>
                    </a:lnTo>
                    <a:lnTo>
                      <a:pt x="64" y="0"/>
                    </a:lnTo>
                    <a:lnTo>
                      <a:pt x="66" y="0"/>
                    </a:lnTo>
                    <a:lnTo>
                      <a:pt x="68" y="0"/>
                    </a:lnTo>
                    <a:lnTo>
                      <a:pt x="70" y="2"/>
                    </a:lnTo>
                    <a:lnTo>
                      <a:pt x="74" y="4"/>
                    </a:lnTo>
                  </a:path>
                </a:pathLst>
              </a:custGeom>
              <a:solidFill>
                <a:srgbClr val="FF0000"/>
              </a:solidFill>
              <a:ln w="9525">
                <a:solidFill>
                  <a:srgbClr val="000000"/>
                </a:solidFill>
                <a:round/>
                <a:headEnd/>
                <a:tailEnd/>
              </a:ln>
            </p:spPr>
            <p:txBody>
              <a:bodyPr/>
              <a:lstStyle/>
              <a:p>
                <a:endParaRPr lang="de-DE"/>
              </a:p>
            </p:txBody>
          </p:sp>
          <p:sp>
            <p:nvSpPr>
              <p:cNvPr id="85031" name="Freeform 46">
                <a:extLst>
                  <a:ext uri="{FF2B5EF4-FFF2-40B4-BE49-F238E27FC236}">
                    <a16:creationId xmlns:a16="http://schemas.microsoft.com/office/drawing/2014/main" id="{C875E6BF-A723-4DDB-B130-6508C4925BB7}"/>
                  </a:ext>
                </a:extLst>
              </p:cNvPr>
              <p:cNvSpPr>
                <a:spLocks noChangeAspect="1"/>
              </p:cNvSpPr>
              <p:nvPr/>
            </p:nvSpPr>
            <p:spPr bwMode="auto">
              <a:xfrm rot="-1437624">
                <a:off x="770" y="2813"/>
                <a:ext cx="50" cy="157"/>
              </a:xfrm>
              <a:custGeom>
                <a:avLst/>
                <a:gdLst>
                  <a:gd name="T0" fmla="*/ 6 w 54"/>
                  <a:gd name="T1" fmla="*/ 197 h 155"/>
                  <a:gd name="T2" fmla="*/ 6 w 54"/>
                  <a:gd name="T3" fmla="*/ 204 h 155"/>
                  <a:gd name="T4" fmla="*/ 6 w 54"/>
                  <a:gd name="T5" fmla="*/ 210 h 155"/>
                  <a:gd name="T6" fmla="*/ 6 w 54"/>
                  <a:gd name="T7" fmla="*/ 213 h 155"/>
                  <a:gd name="T8" fmla="*/ 6 w 54"/>
                  <a:gd name="T9" fmla="*/ 216 h 155"/>
                  <a:gd name="T10" fmla="*/ 6 w 54"/>
                  <a:gd name="T11" fmla="*/ 222 h 155"/>
                  <a:gd name="T12" fmla="*/ 6 w 54"/>
                  <a:gd name="T13" fmla="*/ 227 h 155"/>
                  <a:gd name="T14" fmla="*/ 6 w 54"/>
                  <a:gd name="T15" fmla="*/ 234 h 155"/>
                  <a:gd name="T16" fmla="*/ 6 w 54"/>
                  <a:gd name="T17" fmla="*/ 236 h 155"/>
                  <a:gd name="T18" fmla="*/ 6 w 54"/>
                  <a:gd name="T19" fmla="*/ 222 h 155"/>
                  <a:gd name="T20" fmla="*/ 6 w 54"/>
                  <a:gd name="T21" fmla="*/ 206 h 155"/>
                  <a:gd name="T22" fmla="*/ 6 w 54"/>
                  <a:gd name="T23" fmla="*/ 189 h 155"/>
                  <a:gd name="T24" fmla="*/ 6 w 54"/>
                  <a:gd name="T25" fmla="*/ 163 h 155"/>
                  <a:gd name="T26" fmla="*/ 6 w 54"/>
                  <a:gd name="T27" fmla="*/ 133 h 155"/>
                  <a:gd name="T28" fmla="*/ 4 w 54"/>
                  <a:gd name="T29" fmla="*/ 110 h 155"/>
                  <a:gd name="T30" fmla="*/ 1 w 54"/>
                  <a:gd name="T31" fmla="*/ 96 h 155"/>
                  <a:gd name="T32" fmla="*/ 0 w 54"/>
                  <a:gd name="T33" fmla="*/ 85 h 155"/>
                  <a:gd name="T34" fmla="*/ 1 w 54"/>
                  <a:gd name="T35" fmla="*/ 78 h 155"/>
                  <a:gd name="T36" fmla="*/ 5 w 54"/>
                  <a:gd name="T37" fmla="*/ 37 h 155"/>
                  <a:gd name="T38" fmla="*/ 6 w 54"/>
                  <a:gd name="T39" fmla="*/ 29 h 155"/>
                  <a:gd name="T40" fmla="*/ 6 w 54"/>
                  <a:gd name="T41" fmla="*/ 24 h 155"/>
                  <a:gd name="T42" fmla="*/ 6 w 54"/>
                  <a:gd name="T43" fmla="*/ 18 h 155"/>
                  <a:gd name="T44" fmla="*/ 6 w 54"/>
                  <a:gd name="T45" fmla="*/ 11 h 155"/>
                  <a:gd name="T46" fmla="*/ 6 w 54"/>
                  <a:gd name="T47" fmla="*/ 4 h 155"/>
                  <a:gd name="T48" fmla="*/ 6 w 54"/>
                  <a:gd name="T49" fmla="*/ 7 h 155"/>
                  <a:gd name="T50" fmla="*/ 6 w 54"/>
                  <a:gd name="T51" fmla="*/ 19 h 155"/>
                  <a:gd name="T52" fmla="*/ 6 w 54"/>
                  <a:gd name="T53" fmla="*/ 33 h 155"/>
                  <a:gd name="T54" fmla="*/ 6 w 54"/>
                  <a:gd name="T55" fmla="*/ 83 h 155"/>
                  <a:gd name="T56" fmla="*/ 6 w 54"/>
                  <a:gd name="T57" fmla="*/ 100 h 155"/>
                  <a:gd name="T58" fmla="*/ 6 w 54"/>
                  <a:gd name="T59" fmla="*/ 116 h 155"/>
                  <a:gd name="T60" fmla="*/ 6 w 54"/>
                  <a:gd name="T61" fmla="*/ 149 h 155"/>
                  <a:gd name="T62" fmla="*/ 6 w 54"/>
                  <a:gd name="T63" fmla="*/ 183 h 155"/>
                  <a:gd name="T64" fmla="*/ 6 w 54"/>
                  <a:gd name="T65" fmla="*/ 193 h 15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54"/>
                  <a:gd name="T100" fmla="*/ 0 h 155"/>
                  <a:gd name="T101" fmla="*/ 54 w 54"/>
                  <a:gd name="T102" fmla="*/ 155 h 15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54" h="155">
                    <a:moveTo>
                      <a:pt x="53" y="123"/>
                    </a:moveTo>
                    <a:lnTo>
                      <a:pt x="51" y="126"/>
                    </a:lnTo>
                    <a:lnTo>
                      <a:pt x="49" y="129"/>
                    </a:lnTo>
                    <a:lnTo>
                      <a:pt x="47" y="131"/>
                    </a:lnTo>
                    <a:lnTo>
                      <a:pt x="46" y="133"/>
                    </a:lnTo>
                    <a:lnTo>
                      <a:pt x="44" y="135"/>
                    </a:lnTo>
                    <a:lnTo>
                      <a:pt x="42" y="136"/>
                    </a:lnTo>
                    <a:lnTo>
                      <a:pt x="40" y="137"/>
                    </a:lnTo>
                    <a:lnTo>
                      <a:pt x="38" y="137"/>
                    </a:lnTo>
                    <a:lnTo>
                      <a:pt x="37" y="139"/>
                    </a:lnTo>
                    <a:lnTo>
                      <a:pt x="35" y="141"/>
                    </a:lnTo>
                    <a:lnTo>
                      <a:pt x="33" y="143"/>
                    </a:lnTo>
                    <a:lnTo>
                      <a:pt x="31" y="143"/>
                    </a:lnTo>
                    <a:lnTo>
                      <a:pt x="30" y="146"/>
                    </a:lnTo>
                    <a:lnTo>
                      <a:pt x="29" y="148"/>
                    </a:lnTo>
                    <a:lnTo>
                      <a:pt x="28" y="151"/>
                    </a:lnTo>
                    <a:lnTo>
                      <a:pt x="28" y="154"/>
                    </a:lnTo>
                    <a:lnTo>
                      <a:pt x="22" y="152"/>
                    </a:lnTo>
                    <a:lnTo>
                      <a:pt x="18" y="148"/>
                    </a:lnTo>
                    <a:lnTo>
                      <a:pt x="15" y="143"/>
                    </a:lnTo>
                    <a:lnTo>
                      <a:pt x="13" y="137"/>
                    </a:lnTo>
                    <a:lnTo>
                      <a:pt x="11" y="132"/>
                    </a:lnTo>
                    <a:lnTo>
                      <a:pt x="10" y="126"/>
                    </a:lnTo>
                    <a:lnTo>
                      <a:pt x="9" y="119"/>
                    </a:lnTo>
                    <a:lnTo>
                      <a:pt x="9" y="112"/>
                    </a:lnTo>
                    <a:lnTo>
                      <a:pt x="7" y="105"/>
                    </a:lnTo>
                    <a:lnTo>
                      <a:pt x="7" y="97"/>
                    </a:lnTo>
                    <a:lnTo>
                      <a:pt x="6" y="90"/>
                    </a:lnTo>
                    <a:lnTo>
                      <a:pt x="6" y="83"/>
                    </a:lnTo>
                    <a:lnTo>
                      <a:pt x="4" y="75"/>
                    </a:lnTo>
                    <a:lnTo>
                      <a:pt x="3" y="68"/>
                    </a:lnTo>
                    <a:lnTo>
                      <a:pt x="1" y="61"/>
                    </a:lnTo>
                    <a:lnTo>
                      <a:pt x="0" y="53"/>
                    </a:lnTo>
                    <a:lnTo>
                      <a:pt x="0" y="50"/>
                    </a:lnTo>
                    <a:lnTo>
                      <a:pt x="0" y="47"/>
                    </a:lnTo>
                    <a:lnTo>
                      <a:pt x="1" y="43"/>
                    </a:lnTo>
                    <a:lnTo>
                      <a:pt x="3" y="39"/>
                    </a:lnTo>
                    <a:lnTo>
                      <a:pt x="5" y="37"/>
                    </a:lnTo>
                    <a:lnTo>
                      <a:pt x="7" y="33"/>
                    </a:lnTo>
                    <a:lnTo>
                      <a:pt x="9" y="29"/>
                    </a:lnTo>
                    <a:lnTo>
                      <a:pt x="11" y="26"/>
                    </a:lnTo>
                    <a:lnTo>
                      <a:pt x="13" y="24"/>
                    </a:lnTo>
                    <a:lnTo>
                      <a:pt x="15" y="20"/>
                    </a:lnTo>
                    <a:lnTo>
                      <a:pt x="17" y="18"/>
                    </a:lnTo>
                    <a:lnTo>
                      <a:pt x="20" y="14"/>
                    </a:lnTo>
                    <a:lnTo>
                      <a:pt x="21" y="11"/>
                    </a:lnTo>
                    <a:lnTo>
                      <a:pt x="23" y="8"/>
                    </a:lnTo>
                    <a:lnTo>
                      <a:pt x="25" y="4"/>
                    </a:lnTo>
                    <a:lnTo>
                      <a:pt x="28" y="0"/>
                    </a:lnTo>
                    <a:lnTo>
                      <a:pt x="30" y="7"/>
                    </a:lnTo>
                    <a:lnTo>
                      <a:pt x="33" y="12"/>
                    </a:lnTo>
                    <a:lnTo>
                      <a:pt x="35" y="19"/>
                    </a:lnTo>
                    <a:lnTo>
                      <a:pt x="39" y="26"/>
                    </a:lnTo>
                    <a:lnTo>
                      <a:pt x="41" y="33"/>
                    </a:lnTo>
                    <a:lnTo>
                      <a:pt x="43" y="41"/>
                    </a:lnTo>
                    <a:lnTo>
                      <a:pt x="45" y="48"/>
                    </a:lnTo>
                    <a:lnTo>
                      <a:pt x="48" y="56"/>
                    </a:lnTo>
                    <a:lnTo>
                      <a:pt x="49" y="65"/>
                    </a:lnTo>
                    <a:lnTo>
                      <a:pt x="51" y="73"/>
                    </a:lnTo>
                    <a:lnTo>
                      <a:pt x="51" y="81"/>
                    </a:lnTo>
                    <a:lnTo>
                      <a:pt x="53" y="89"/>
                    </a:lnTo>
                    <a:lnTo>
                      <a:pt x="53" y="98"/>
                    </a:lnTo>
                    <a:lnTo>
                      <a:pt x="53" y="106"/>
                    </a:lnTo>
                    <a:lnTo>
                      <a:pt x="53" y="115"/>
                    </a:lnTo>
                    <a:lnTo>
                      <a:pt x="53" y="123"/>
                    </a:lnTo>
                  </a:path>
                </a:pathLst>
              </a:custGeom>
              <a:solidFill>
                <a:srgbClr val="FF0000"/>
              </a:solidFill>
              <a:ln w="9525">
                <a:solidFill>
                  <a:srgbClr val="000000"/>
                </a:solidFill>
                <a:round/>
                <a:headEnd/>
                <a:tailEnd/>
              </a:ln>
            </p:spPr>
            <p:txBody>
              <a:bodyPr/>
              <a:lstStyle/>
              <a:p>
                <a:endParaRPr lang="de-DE"/>
              </a:p>
            </p:txBody>
          </p:sp>
          <p:sp>
            <p:nvSpPr>
              <p:cNvPr id="85032" name="Freeform 47">
                <a:extLst>
                  <a:ext uri="{FF2B5EF4-FFF2-40B4-BE49-F238E27FC236}">
                    <a16:creationId xmlns:a16="http://schemas.microsoft.com/office/drawing/2014/main" id="{957C39AD-F799-4D7D-911A-9EA275F179B8}"/>
                  </a:ext>
                </a:extLst>
              </p:cNvPr>
              <p:cNvSpPr>
                <a:spLocks noChangeAspect="1"/>
              </p:cNvSpPr>
              <p:nvPr/>
            </p:nvSpPr>
            <p:spPr bwMode="auto">
              <a:xfrm rot="-2892090">
                <a:off x="652" y="2916"/>
                <a:ext cx="53" cy="171"/>
              </a:xfrm>
              <a:custGeom>
                <a:avLst/>
                <a:gdLst>
                  <a:gd name="T0" fmla="*/ 0 w 107"/>
                  <a:gd name="T1" fmla="*/ 5 h 188"/>
                  <a:gd name="T2" fmla="*/ 0 w 107"/>
                  <a:gd name="T3" fmla="*/ 5 h 188"/>
                  <a:gd name="T4" fmla="*/ 0 w 107"/>
                  <a:gd name="T5" fmla="*/ 5 h 188"/>
                  <a:gd name="T6" fmla="*/ 0 w 107"/>
                  <a:gd name="T7" fmla="*/ 5 h 188"/>
                  <a:gd name="T8" fmla="*/ 0 w 107"/>
                  <a:gd name="T9" fmla="*/ 5 h 188"/>
                  <a:gd name="T10" fmla="*/ 0 w 107"/>
                  <a:gd name="T11" fmla="*/ 5 h 188"/>
                  <a:gd name="T12" fmla="*/ 0 w 107"/>
                  <a:gd name="T13" fmla="*/ 6 h 188"/>
                  <a:gd name="T14" fmla="*/ 0 w 107"/>
                  <a:gd name="T15" fmla="*/ 6 h 188"/>
                  <a:gd name="T16" fmla="*/ 0 w 107"/>
                  <a:gd name="T17" fmla="*/ 6 h 188"/>
                  <a:gd name="T18" fmla="*/ 0 w 107"/>
                  <a:gd name="T19" fmla="*/ 6 h 188"/>
                  <a:gd name="T20" fmla="*/ 0 w 107"/>
                  <a:gd name="T21" fmla="*/ 5 h 188"/>
                  <a:gd name="T22" fmla="*/ 0 w 107"/>
                  <a:gd name="T23" fmla="*/ 5 h 188"/>
                  <a:gd name="T24" fmla="*/ 0 w 107"/>
                  <a:gd name="T25" fmla="*/ 5 h 188"/>
                  <a:gd name="T26" fmla="*/ 0 w 107"/>
                  <a:gd name="T27" fmla="*/ 5 h 188"/>
                  <a:gd name="T28" fmla="*/ 0 w 107"/>
                  <a:gd name="T29" fmla="*/ 5 h 188"/>
                  <a:gd name="T30" fmla="*/ 0 w 107"/>
                  <a:gd name="T31" fmla="*/ 5 h 188"/>
                  <a:gd name="T32" fmla="*/ 0 w 107"/>
                  <a:gd name="T33" fmla="*/ 5 h 188"/>
                  <a:gd name="T34" fmla="*/ 0 w 107"/>
                  <a:gd name="T35" fmla="*/ 5 h 188"/>
                  <a:gd name="T36" fmla="*/ 0 w 107"/>
                  <a:gd name="T37" fmla="*/ 5 h 188"/>
                  <a:gd name="T38" fmla="*/ 0 w 107"/>
                  <a:gd name="T39" fmla="*/ 5 h 188"/>
                  <a:gd name="T40" fmla="*/ 0 w 107"/>
                  <a:gd name="T41" fmla="*/ 5 h 188"/>
                  <a:gd name="T42" fmla="*/ 0 w 107"/>
                  <a:gd name="T43" fmla="*/ 5 h 188"/>
                  <a:gd name="T44" fmla="*/ 0 w 107"/>
                  <a:gd name="T45" fmla="*/ 5 h 188"/>
                  <a:gd name="T46" fmla="*/ 0 w 107"/>
                  <a:gd name="T47" fmla="*/ 5 h 188"/>
                  <a:gd name="T48" fmla="*/ 0 w 107"/>
                  <a:gd name="T49" fmla="*/ 5 h 188"/>
                  <a:gd name="T50" fmla="*/ 0 w 107"/>
                  <a:gd name="T51" fmla="*/ 5 h 188"/>
                  <a:gd name="T52" fmla="*/ 0 w 107"/>
                  <a:gd name="T53" fmla="*/ 5 h 188"/>
                  <a:gd name="T54" fmla="*/ 0 w 107"/>
                  <a:gd name="T55" fmla="*/ 5 h 188"/>
                  <a:gd name="T56" fmla="*/ 0 w 107"/>
                  <a:gd name="T57" fmla="*/ 5 h 188"/>
                  <a:gd name="T58" fmla="*/ 0 w 107"/>
                  <a:gd name="T59" fmla="*/ 5 h 188"/>
                  <a:gd name="T60" fmla="*/ 0 w 107"/>
                  <a:gd name="T61" fmla="*/ 5 h 188"/>
                  <a:gd name="T62" fmla="*/ 0 w 107"/>
                  <a:gd name="T63" fmla="*/ 4 h 188"/>
                  <a:gd name="T64" fmla="*/ 0 w 107"/>
                  <a:gd name="T65" fmla="*/ 5 h 188"/>
                  <a:gd name="T66" fmla="*/ 0 w 107"/>
                  <a:gd name="T67" fmla="*/ 5 h 1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7"/>
                  <a:gd name="T103" fmla="*/ 0 h 188"/>
                  <a:gd name="T104" fmla="*/ 107 w 107"/>
                  <a:gd name="T105" fmla="*/ 188 h 18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7" h="188">
                    <a:moveTo>
                      <a:pt x="106" y="126"/>
                    </a:moveTo>
                    <a:lnTo>
                      <a:pt x="104" y="131"/>
                    </a:lnTo>
                    <a:lnTo>
                      <a:pt x="104" y="136"/>
                    </a:lnTo>
                    <a:lnTo>
                      <a:pt x="102" y="142"/>
                    </a:lnTo>
                    <a:lnTo>
                      <a:pt x="100" y="146"/>
                    </a:lnTo>
                    <a:lnTo>
                      <a:pt x="97" y="151"/>
                    </a:lnTo>
                    <a:lnTo>
                      <a:pt x="96" y="154"/>
                    </a:lnTo>
                    <a:lnTo>
                      <a:pt x="92" y="158"/>
                    </a:lnTo>
                    <a:lnTo>
                      <a:pt x="90" y="162"/>
                    </a:lnTo>
                    <a:lnTo>
                      <a:pt x="87" y="166"/>
                    </a:lnTo>
                    <a:lnTo>
                      <a:pt x="84" y="170"/>
                    </a:lnTo>
                    <a:lnTo>
                      <a:pt x="80" y="173"/>
                    </a:lnTo>
                    <a:lnTo>
                      <a:pt x="78" y="176"/>
                    </a:lnTo>
                    <a:lnTo>
                      <a:pt x="74" y="180"/>
                    </a:lnTo>
                    <a:lnTo>
                      <a:pt x="72" y="182"/>
                    </a:lnTo>
                    <a:lnTo>
                      <a:pt x="69" y="185"/>
                    </a:lnTo>
                    <a:lnTo>
                      <a:pt x="67" y="187"/>
                    </a:lnTo>
                    <a:lnTo>
                      <a:pt x="66" y="184"/>
                    </a:lnTo>
                    <a:lnTo>
                      <a:pt x="64" y="181"/>
                    </a:lnTo>
                    <a:lnTo>
                      <a:pt x="62" y="179"/>
                    </a:lnTo>
                    <a:lnTo>
                      <a:pt x="62" y="175"/>
                    </a:lnTo>
                    <a:lnTo>
                      <a:pt x="60" y="173"/>
                    </a:lnTo>
                    <a:lnTo>
                      <a:pt x="59" y="171"/>
                    </a:lnTo>
                    <a:lnTo>
                      <a:pt x="57" y="169"/>
                    </a:lnTo>
                    <a:lnTo>
                      <a:pt x="56" y="165"/>
                    </a:lnTo>
                    <a:lnTo>
                      <a:pt x="54" y="163"/>
                    </a:lnTo>
                    <a:lnTo>
                      <a:pt x="52" y="160"/>
                    </a:lnTo>
                    <a:lnTo>
                      <a:pt x="50" y="158"/>
                    </a:lnTo>
                    <a:lnTo>
                      <a:pt x="48" y="154"/>
                    </a:lnTo>
                    <a:lnTo>
                      <a:pt x="46" y="151"/>
                    </a:lnTo>
                    <a:lnTo>
                      <a:pt x="44" y="147"/>
                    </a:lnTo>
                    <a:lnTo>
                      <a:pt x="42" y="143"/>
                    </a:lnTo>
                    <a:lnTo>
                      <a:pt x="42" y="138"/>
                    </a:lnTo>
                    <a:lnTo>
                      <a:pt x="38" y="134"/>
                    </a:lnTo>
                    <a:lnTo>
                      <a:pt x="35" y="130"/>
                    </a:lnTo>
                    <a:lnTo>
                      <a:pt x="31" y="126"/>
                    </a:lnTo>
                    <a:lnTo>
                      <a:pt x="29" y="121"/>
                    </a:lnTo>
                    <a:lnTo>
                      <a:pt x="26" y="116"/>
                    </a:lnTo>
                    <a:lnTo>
                      <a:pt x="24" y="111"/>
                    </a:lnTo>
                    <a:lnTo>
                      <a:pt x="20" y="105"/>
                    </a:lnTo>
                    <a:lnTo>
                      <a:pt x="18" y="100"/>
                    </a:lnTo>
                    <a:lnTo>
                      <a:pt x="14" y="94"/>
                    </a:lnTo>
                    <a:lnTo>
                      <a:pt x="12" y="89"/>
                    </a:lnTo>
                    <a:lnTo>
                      <a:pt x="10" y="83"/>
                    </a:lnTo>
                    <a:lnTo>
                      <a:pt x="8" y="77"/>
                    </a:lnTo>
                    <a:lnTo>
                      <a:pt x="6" y="72"/>
                    </a:lnTo>
                    <a:lnTo>
                      <a:pt x="4" y="66"/>
                    </a:lnTo>
                    <a:lnTo>
                      <a:pt x="2" y="60"/>
                    </a:lnTo>
                    <a:lnTo>
                      <a:pt x="0" y="53"/>
                    </a:lnTo>
                    <a:lnTo>
                      <a:pt x="0" y="49"/>
                    </a:lnTo>
                    <a:lnTo>
                      <a:pt x="1" y="45"/>
                    </a:lnTo>
                    <a:lnTo>
                      <a:pt x="1" y="42"/>
                    </a:lnTo>
                    <a:lnTo>
                      <a:pt x="2" y="38"/>
                    </a:lnTo>
                    <a:lnTo>
                      <a:pt x="2" y="34"/>
                    </a:lnTo>
                    <a:lnTo>
                      <a:pt x="4" y="30"/>
                    </a:lnTo>
                    <a:lnTo>
                      <a:pt x="5" y="26"/>
                    </a:lnTo>
                    <a:lnTo>
                      <a:pt x="7" y="23"/>
                    </a:lnTo>
                    <a:lnTo>
                      <a:pt x="8" y="21"/>
                    </a:lnTo>
                    <a:lnTo>
                      <a:pt x="9" y="17"/>
                    </a:lnTo>
                    <a:lnTo>
                      <a:pt x="11" y="14"/>
                    </a:lnTo>
                    <a:lnTo>
                      <a:pt x="13" y="10"/>
                    </a:lnTo>
                    <a:lnTo>
                      <a:pt x="15" y="8"/>
                    </a:lnTo>
                    <a:lnTo>
                      <a:pt x="17" y="5"/>
                    </a:lnTo>
                    <a:lnTo>
                      <a:pt x="19" y="4"/>
                    </a:lnTo>
                    <a:lnTo>
                      <a:pt x="22" y="0"/>
                    </a:lnTo>
                    <a:lnTo>
                      <a:pt x="39" y="5"/>
                    </a:lnTo>
                    <a:lnTo>
                      <a:pt x="106" y="126"/>
                    </a:lnTo>
                  </a:path>
                </a:pathLst>
              </a:custGeom>
              <a:solidFill>
                <a:srgbClr val="FF0000"/>
              </a:solidFill>
              <a:ln w="9525">
                <a:solidFill>
                  <a:srgbClr val="000000"/>
                </a:solidFill>
                <a:round/>
                <a:headEnd/>
                <a:tailEnd/>
              </a:ln>
            </p:spPr>
            <p:txBody>
              <a:bodyPr/>
              <a:lstStyle/>
              <a:p>
                <a:endParaRPr lang="de-DE"/>
              </a:p>
            </p:txBody>
          </p:sp>
          <p:sp>
            <p:nvSpPr>
              <p:cNvPr id="85033" name="Freeform 48">
                <a:extLst>
                  <a:ext uri="{FF2B5EF4-FFF2-40B4-BE49-F238E27FC236}">
                    <a16:creationId xmlns:a16="http://schemas.microsoft.com/office/drawing/2014/main" id="{5BCE35FC-9298-47BE-87F0-7BCA637BB18D}"/>
                  </a:ext>
                </a:extLst>
              </p:cNvPr>
              <p:cNvSpPr>
                <a:spLocks noChangeAspect="1"/>
              </p:cNvSpPr>
              <p:nvPr/>
            </p:nvSpPr>
            <p:spPr bwMode="auto">
              <a:xfrm>
                <a:off x="1109" y="2880"/>
                <a:ext cx="131" cy="90"/>
              </a:xfrm>
              <a:custGeom>
                <a:avLst/>
                <a:gdLst>
                  <a:gd name="T0" fmla="*/ 2147483646 w 76"/>
                  <a:gd name="T1" fmla="*/ 146863 h 69"/>
                  <a:gd name="T2" fmla="*/ 2147483646 w 76"/>
                  <a:gd name="T3" fmla="*/ 226282 h 69"/>
                  <a:gd name="T4" fmla="*/ 2147483646 w 76"/>
                  <a:gd name="T5" fmla="*/ 274971 h 69"/>
                  <a:gd name="T6" fmla="*/ 2147483646 w 76"/>
                  <a:gd name="T7" fmla="*/ 322484 h 69"/>
                  <a:gd name="T8" fmla="*/ 2147483646 w 76"/>
                  <a:gd name="T9" fmla="*/ 369016 h 69"/>
                  <a:gd name="T10" fmla="*/ 2147483646 w 76"/>
                  <a:gd name="T11" fmla="*/ 407601 h 69"/>
                  <a:gd name="T12" fmla="*/ 2147483646 w 76"/>
                  <a:gd name="T13" fmla="*/ 467815 h 69"/>
                  <a:gd name="T14" fmla="*/ 2147483646 w 76"/>
                  <a:gd name="T15" fmla="*/ 531653 h 69"/>
                  <a:gd name="T16" fmla="*/ 2147483646 w 76"/>
                  <a:gd name="T17" fmla="*/ 577985 h 69"/>
                  <a:gd name="T18" fmla="*/ 2147483646 w 76"/>
                  <a:gd name="T19" fmla="*/ 610193 h 69"/>
                  <a:gd name="T20" fmla="*/ 2147483646 w 76"/>
                  <a:gd name="T21" fmla="*/ 643418 h 69"/>
                  <a:gd name="T22" fmla="*/ 2147483646 w 76"/>
                  <a:gd name="T23" fmla="*/ 693460 h 69"/>
                  <a:gd name="T24" fmla="*/ 2147483646 w 76"/>
                  <a:gd name="T25" fmla="*/ 715629 h 69"/>
                  <a:gd name="T26" fmla="*/ 2147483646 w 76"/>
                  <a:gd name="T27" fmla="*/ 723224 h 69"/>
                  <a:gd name="T28" fmla="*/ 1065858437 w 76"/>
                  <a:gd name="T29" fmla="*/ 743589 h 69"/>
                  <a:gd name="T30" fmla="*/ 345879067 w 76"/>
                  <a:gd name="T31" fmla="*/ 743589 h 69"/>
                  <a:gd name="T32" fmla="*/ 0 w 76"/>
                  <a:gd name="T33" fmla="*/ 716551 h 69"/>
                  <a:gd name="T34" fmla="*/ 0 w 76"/>
                  <a:gd name="T35" fmla="*/ 643418 h 69"/>
                  <a:gd name="T36" fmla="*/ 345879067 w 76"/>
                  <a:gd name="T37" fmla="*/ 577985 h 69"/>
                  <a:gd name="T38" fmla="*/ 1065858437 w 76"/>
                  <a:gd name="T39" fmla="*/ 513531 h 69"/>
                  <a:gd name="T40" fmla="*/ 1837203359 w 76"/>
                  <a:gd name="T41" fmla="*/ 463814 h 69"/>
                  <a:gd name="T42" fmla="*/ 2147483646 w 76"/>
                  <a:gd name="T43" fmla="*/ 420631 h 69"/>
                  <a:gd name="T44" fmla="*/ 2147483646 w 76"/>
                  <a:gd name="T45" fmla="*/ 355591 h 69"/>
                  <a:gd name="T46" fmla="*/ 2147483646 w 76"/>
                  <a:gd name="T47" fmla="*/ 312494 h 69"/>
                  <a:gd name="T48" fmla="*/ 2147483646 w 76"/>
                  <a:gd name="T49" fmla="*/ 274971 h 69"/>
                  <a:gd name="T50" fmla="*/ 2147483646 w 76"/>
                  <a:gd name="T51" fmla="*/ 226282 h 69"/>
                  <a:gd name="T52" fmla="*/ 2147483646 w 76"/>
                  <a:gd name="T53" fmla="*/ 173483 h 69"/>
                  <a:gd name="T54" fmla="*/ 2147483646 w 76"/>
                  <a:gd name="T55" fmla="*/ 111413 h 69"/>
                  <a:gd name="T56" fmla="*/ 2147483646 w 76"/>
                  <a:gd name="T57" fmla="*/ 45951 h 69"/>
                  <a:gd name="T58" fmla="*/ 2147483646 w 76"/>
                  <a:gd name="T59" fmla="*/ 27009 h 69"/>
                  <a:gd name="T60" fmla="*/ 2147483646 w 76"/>
                  <a:gd name="T61" fmla="*/ 27009 h 69"/>
                  <a:gd name="T62" fmla="*/ 2147483646 w 76"/>
                  <a:gd name="T63" fmla="*/ 65486 h 69"/>
                  <a:gd name="T64" fmla="*/ 2147483646 w 76"/>
                  <a:gd name="T65" fmla="*/ 101970 h 6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6"/>
                  <a:gd name="T100" fmla="*/ 0 h 69"/>
                  <a:gd name="T101" fmla="*/ 76 w 76"/>
                  <a:gd name="T102" fmla="*/ 69 h 6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6" h="69">
                    <a:moveTo>
                      <a:pt x="75" y="9"/>
                    </a:moveTo>
                    <a:lnTo>
                      <a:pt x="72" y="14"/>
                    </a:lnTo>
                    <a:lnTo>
                      <a:pt x="70" y="17"/>
                    </a:lnTo>
                    <a:lnTo>
                      <a:pt x="67" y="21"/>
                    </a:lnTo>
                    <a:lnTo>
                      <a:pt x="66" y="23"/>
                    </a:lnTo>
                    <a:lnTo>
                      <a:pt x="62" y="25"/>
                    </a:lnTo>
                    <a:lnTo>
                      <a:pt x="60" y="27"/>
                    </a:lnTo>
                    <a:lnTo>
                      <a:pt x="58" y="29"/>
                    </a:lnTo>
                    <a:lnTo>
                      <a:pt x="56" y="31"/>
                    </a:lnTo>
                    <a:lnTo>
                      <a:pt x="52" y="34"/>
                    </a:lnTo>
                    <a:lnTo>
                      <a:pt x="50" y="35"/>
                    </a:lnTo>
                    <a:lnTo>
                      <a:pt x="48" y="37"/>
                    </a:lnTo>
                    <a:lnTo>
                      <a:pt x="46" y="39"/>
                    </a:lnTo>
                    <a:lnTo>
                      <a:pt x="44" y="43"/>
                    </a:lnTo>
                    <a:lnTo>
                      <a:pt x="42" y="45"/>
                    </a:lnTo>
                    <a:lnTo>
                      <a:pt x="40" y="48"/>
                    </a:lnTo>
                    <a:lnTo>
                      <a:pt x="38" y="51"/>
                    </a:lnTo>
                    <a:lnTo>
                      <a:pt x="34" y="53"/>
                    </a:lnTo>
                    <a:lnTo>
                      <a:pt x="32" y="55"/>
                    </a:lnTo>
                    <a:lnTo>
                      <a:pt x="30" y="56"/>
                    </a:lnTo>
                    <a:lnTo>
                      <a:pt x="29" y="57"/>
                    </a:lnTo>
                    <a:lnTo>
                      <a:pt x="26" y="59"/>
                    </a:lnTo>
                    <a:lnTo>
                      <a:pt x="24" y="61"/>
                    </a:lnTo>
                    <a:lnTo>
                      <a:pt x="22" y="63"/>
                    </a:lnTo>
                    <a:lnTo>
                      <a:pt x="20" y="63"/>
                    </a:lnTo>
                    <a:lnTo>
                      <a:pt x="16" y="65"/>
                    </a:lnTo>
                    <a:lnTo>
                      <a:pt x="14" y="65"/>
                    </a:lnTo>
                    <a:lnTo>
                      <a:pt x="12" y="67"/>
                    </a:lnTo>
                    <a:lnTo>
                      <a:pt x="10" y="67"/>
                    </a:lnTo>
                    <a:lnTo>
                      <a:pt x="6" y="68"/>
                    </a:lnTo>
                    <a:lnTo>
                      <a:pt x="4" y="68"/>
                    </a:lnTo>
                    <a:lnTo>
                      <a:pt x="2" y="68"/>
                    </a:lnTo>
                    <a:lnTo>
                      <a:pt x="0" y="68"/>
                    </a:lnTo>
                    <a:lnTo>
                      <a:pt x="0" y="66"/>
                    </a:lnTo>
                    <a:lnTo>
                      <a:pt x="0" y="62"/>
                    </a:lnTo>
                    <a:lnTo>
                      <a:pt x="0" y="59"/>
                    </a:lnTo>
                    <a:lnTo>
                      <a:pt x="2" y="55"/>
                    </a:lnTo>
                    <a:lnTo>
                      <a:pt x="2" y="53"/>
                    </a:lnTo>
                    <a:lnTo>
                      <a:pt x="4" y="50"/>
                    </a:lnTo>
                    <a:lnTo>
                      <a:pt x="6" y="47"/>
                    </a:lnTo>
                    <a:lnTo>
                      <a:pt x="8" y="44"/>
                    </a:lnTo>
                    <a:lnTo>
                      <a:pt x="10" y="42"/>
                    </a:lnTo>
                    <a:lnTo>
                      <a:pt x="12" y="40"/>
                    </a:lnTo>
                    <a:lnTo>
                      <a:pt x="14" y="38"/>
                    </a:lnTo>
                    <a:lnTo>
                      <a:pt x="16" y="34"/>
                    </a:lnTo>
                    <a:lnTo>
                      <a:pt x="18" y="32"/>
                    </a:lnTo>
                    <a:lnTo>
                      <a:pt x="19" y="30"/>
                    </a:lnTo>
                    <a:lnTo>
                      <a:pt x="21" y="28"/>
                    </a:lnTo>
                    <a:lnTo>
                      <a:pt x="25" y="25"/>
                    </a:lnTo>
                    <a:lnTo>
                      <a:pt x="27" y="25"/>
                    </a:lnTo>
                    <a:lnTo>
                      <a:pt x="30" y="23"/>
                    </a:lnTo>
                    <a:lnTo>
                      <a:pt x="34" y="21"/>
                    </a:lnTo>
                    <a:lnTo>
                      <a:pt x="37" y="18"/>
                    </a:lnTo>
                    <a:lnTo>
                      <a:pt x="39" y="16"/>
                    </a:lnTo>
                    <a:lnTo>
                      <a:pt x="43" y="12"/>
                    </a:lnTo>
                    <a:lnTo>
                      <a:pt x="47" y="10"/>
                    </a:lnTo>
                    <a:lnTo>
                      <a:pt x="50" y="6"/>
                    </a:lnTo>
                    <a:lnTo>
                      <a:pt x="52" y="4"/>
                    </a:lnTo>
                    <a:lnTo>
                      <a:pt x="56" y="2"/>
                    </a:lnTo>
                    <a:lnTo>
                      <a:pt x="59" y="2"/>
                    </a:lnTo>
                    <a:lnTo>
                      <a:pt x="62" y="0"/>
                    </a:lnTo>
                    <a:lnTo>
                      <a:pt x="64" y="2"/>
                    </a:lnTo>
                    <a:lnTo>
                      <a:pt x="68" y="3"/>
                    </a:lnTo>
                    <a:lnTo>
                      <a:pt x="71" y="6"/>
                    </a:lnTo>
                    <a:lnTo>
                      <a:pt x="75" y="9"/>
                    </a:lnTo>
                  </a:path>
                </a:pathLst>
              </a:custGeom>
              <a:solidFill>
                <a:srgbClr val="FF0000"/>
              </a:solidFill>
              <a:ln w="9525">
                <a:solidFill>
                  <a:srgbClr val="000000"/>
                </a:solidFill>
                <a:round/>
                <a:headEnd/>
                <a:tailEnd/>
              </a:ln>
            </p:spPr>
            <p:txBody>
              <a:bodyPr/>
              <a:lstStyle/>
              <a:p>
                <a:endParaRPr lang="de-DE"/>
              </a:p>
            </p:txBody>
          </p:sp>
          <p:sp>
            <p:nvSpPr>
              <p:cNvPr id="85034" name="Freeform 49">
                <a:extLst>
                  <a:ext uri="{FF2B5EF4-FFF2-40B4-BE49-F238E27FC236}">
                    <a16:creationId xmlns:a16="http://schemas.microsoft.com/office/drawing/2014/main" id="{6AB01DDE-952C-490F-ACFC-BC9542D41E15}"/>
                  </a:ext>
                </a:extLst>
              </p:cNvPr>
              <p:cNvSpPr>
                <a:spLocks noChangeAspect="1"/>
              </p:cNvSpPr>
              <p:nvPr/>
            </p:nvSpPr>
            <p:spPr bwMode="auto">
              <a:xfrm>
                <a:off x="1133" y="3007"/>
                <a:ext cx="171" cy="52"/>
              </a:xfrm>
              <a:custGeom>
                <a:avLst/>
                <a:gdLst>
                  <a:gd name="T0" fmla="*/ 1364234773 w 107"/>
                  <a:gd name="T1" fmla="*/ 1 h 74"/>
                  <a:gd name="T2" fmla="*/ 1259479385 w 107"/>
                  <a:gd name="T3" fmla="*/ 1 h 74"/>
                  <a:gd name="T4" fmla="*/ 1162778898 w 107"/>
                  <a:gd name="T5" fmla="*/ 1 h 74"/>
                  <a:gd name="T6" fmla="*/ 1074429447 w 107"/>
                  <a:gd name="T7" fmla="*/ 1 h 74"/>
                  <a:gd name="T8" fmla="*/ 991080406 w 107"/>
                  <a:gd name="T9" fmla="*/ 1 h 74"/>
                  <a:gd name="T10" fmla="*/ 877888393 w 107"/>
                  <a:gd name="T11" fmla="*/ 1 h 74"/>
                  <a:gd name="T12" fmla="*/ 761183497 w 107"/>
                  <a:gd name="T13" fmla="*/ 1 h 74"/>
                  <a:gd name="T14" fmla="*/ 672303806 w 107"/>
                  <a:gd name="T15" fmla="*/ 1 h 74"/>
                  <a:gd name="T16" fmla="*/ 576310588 w 107"/>
                  <a:gd name="T17" fmla="*/ 1 h 74"/>
                  <a:gd name="T18" fmla="*/ 465742518 w 107"/>
                  <a:gd name="T19" fmla="*/ 1 h 74"/>
                  <a:gd name="T20" fmla="*/ 404176350 w 107"/>
                  <a:gd name="T21" fmla="*/ 1 h 74"/>
                  <a:gd name="T22" fmla="*/ 318162172 w 107"/>
                  <a:gd name="T23" fmla="*/ 1 h 74"/>
                  <a:gd name="T24" fmla="*/ 252905733 w 107"/>
                  <a:gd name="T25" fmla="*/ 1 h 74"/>
                  <a:gd name="T26" fmla="*/ 175695240 w 107"/>
                  <a:gd name="T27" fmla="*/ 1 h 74"/>
                  <a:gd name="T28" fmla="*/ 95070838 w 107"/>
                  <a:gd name="T29" fmla="*/ 1 h 74"/>
                  <a:gd name="T30" fmla="*/ 26934608 w 107"/>
                  <a:gd name="T31" fmla="*/ 1 h 74"/>
                  <a:gd name="T32" fmla="*/ 0 w 107"/>
                  <a:gd name="T33" fmla="*/ 1 h 74"/>
                  <a:gd name="T34" fmla="*/ 26934608 w 107"/>
                  <a:gd name="T35" fmla="*/ 1 h 74"/>
                  <a:gd name="T36" fmla="*/ 85825806 w 107"/>
                  <a:gd name="T37" fmla="*/ 1 h 74"/>
                  <a:gd name="T38" fmla="*/ 151935638 w 107"/>
                  <a:gd name="T39" fmla="*/ 1 h 74"/>
                  <a:gd name="T40" fmla="*/ 219201013 w 107"/>
                  <a:gd name="T41" fmla="*/ 1 h 74"/>
                  <a:gd name="T42" fmla="*/ 280783982 w 107"/>
                  <a:gd name="T43" fmla="*/ 1 h 74"/>
                  <a:gd name="T44" fmla="*/ 360615290 w 107"/>
                  <a:gd name="T45" fmla="*/ 1 h 74"/>
                  <a:gd name="T46" fmla="*/ 404176350 w 107"/>
                  <a:gd name="T47" fmla="*/ 1 h 74"/>
                  <a:gd name="T48" fmla="*/ 448729401 w 107"/>
                  <a:gd name="T49" fmla="*/ 1 h 74"/>
                  <a:gd name="T50" fmla="*/ 518438369 w 107"/>
                  <a:gd name="T51" fmla="*/ 1 h 74"/>
                  <a:gd name="T52" fmla="*/ 586477735 w 107"/>
                  <a:gd name="T53" fmla="*/ 1 h 74"/>
                  <a:gd name="T54" fmla="*/ 684858040 w 107"/>
                  <a:gd name="T55" fmla="*/ 1 h 74"/>
                  <a:gd name="T56" fmla="*/ 761183497 w 107"/>
                  <a:gd name="T57" fmla="*/ 1 h 74"/>
                  <a:gd name="T58" fmla="*/ 843318229 w 107"/>
                  <a:gd name="T59" fmla="*/ 1 h 74"/>
                  <a:gd name="T60" fmla="*/ 911587465 w 107"/>
                  <a:gd name="T61" fmla="*/ 1 h 74"/>
                  <a:gd name="T62" fmla="*/ 963738465 w 107"/>
                  <a:gd name="T63" fmla="*/ 1 h 74"/>
                  <a:gd name="T64" fmla="*/ 1008355355 w 107"/>
                  <a:gd name="T65" fmla="*/ 1 h 74"/>
                  <a:gd name="T66" fmla="*/ 1032274479 w 107"/>
                  <a:gd name="T67" fmla="*/ 1 h 74"/>
                  <a:gd name="T68" fmla="*/ 1052030328 w 107"/>
                  <a:gd name="T69" fmla="*/ 1 h 74"/>
                  <a:gd name="T70" fmla="*/ 1079356901 w 107"/>
                  <a:gd name="T71" fmla="*/ 1 h 74"/>
                  <a:gd name="T72" fmla="*/ 1114027204 w 107"/>
                  <a:gd name="T73" fmla="*/ 1 h 74"/>
                  <a:gd name="T74" fmla="*/ 1138577709 w 107"/>
                  <a:gd name="T75" fmla="*/ 1 h 74"/>
                  <a:gd name="T76" fmla="*/ 1162778898 w 107"/>
                  <a:gd name="T77" fmla="*/ 1 h 74"/>
                  <a:gd name="T78" fmla="*/ 1189516442 w 107"/>
                  <a:gd name="T79" fmla="*/ 1 h 74"/>
                  <a:gd name="T80" fmla="*/ 1216470699 w 107"/>
                  <a:gd name="T81" fmla="*/ 1 h 74"/>
                  <a:gd name="T82" fmla="*/ 1259479385 w 107"/>
                  <a:gd name="T83" fmla="*/ 1 h 74"/>
                  <a:gd name="T84" fmla="*/ 1283570096 w 107"/>
                  <a:gd name="T85" fmla="*/ 1 h 74"/>
                  <a:gd name="T86" fmla="*/ 1341036813 w 107"/>
                  <a:gd name="T87" fmla="*/ 1 h 74"/>
                  <a:gd name="T88" fmla="*/ 1364234773 w 107"/>
                  <a:gd name="T89" fmla="*/ 1 h 74"/>
                  <a:gd name="T90" fmla="*/ 1381968308 w 107"/>
                  <a:gd name="T91" fmla="*/ 1 h 74"/>
                  <a:gd name="T92" fmla="*/ 1402980153 w 107"/>
                  <a:gd name="T93" fmla="*/ 1 h 74"/>
                  <a:gd name="T94" fmla="*/ 1402980153 w 107"/>
                  <a:gd name="T95" fmla="*/ 1 h 74"/>
                  <a:gd name="T96" fmla="*/ 1402980153 w 107"/>
                  <a:gd name="T97" fmla="*/ 1 h 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07"/>
                  <a:gd name="T148" fmla="*/ 0 h 74"/>
                  <a:gd name="T149" fmla="*/ 107 w 107"/>
                  <a:gd name="T150" fmla="*/ 74 h 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07" h="74">
                    <a:moveTo>
                      <a:pt x="105" y="16"/>
                    </a:moveTo>
                    <a:lnTo>
                      <a:pt x="102" y="22"/>
                    </a:lnTo>
                    <a:lnTo>
                      <a:pt x="98" y="26"/>
                    </a:lnTo>
                    <a:lnTo>
                      <a:pt x="94" y="32"/>
                    </a:lnTo>
                    <a:lnTo>
                      <a:pt x="91" y="36"/>
                    </a:lnTo>
                    <a:lnTo>
                      <a:pt x="87" y="42"/>
                    </a:lnTo>
                    <a:lnTo>
                      <a:pt x="84" y="45"/>
                    </a:lnTo>
                    <a:lnTo>
                      <a:pt x="80" y="49"/>
                    </a:lnTo>
                    <a:lnTo>
                      <a:pt x="77" y="52"/>
                    </a:lnTo>
                    <a:lnTo>
                      <a:pt x="74" y="56"/>
                    </a:lnTo>
                    <a:lnTo>
                      <a:pt x="70" y="59"/>
                    </a:lnTo>
                    <a:lnTo>
                      <a:pt x="66" y="61"/>
                    </a:lnTo>
                    <a:lnTo>
                      <a:pt x="63" y="62"/>
                    </a:lnTo>
                    <a:lnTo>
                      <a:pt x="57" y="63"/>
                    </a:lnTo>
                    <a:lnTo>
                      <a:pt x="54" y="63"/>
                    </a:lnTo>
                    <a:lnTo>
                      <a:pt x="50" y="62"/>
                    </a:lnTo>
                    <a:lnTo>
                      <a:pt x="46" y="59"/>
                    </a:lnTo>
                    <a:lnTo>
                      <a:pt x="43" y="62"/>
                    </a:lnTo>
                    <a:lnTo>
                      <a:pt x="39" y="63"/>
                    </a:lnTo>
                    <a:lnTo>
                      <a:pt x="35" y="65"/>
                    </a:lnTo>
                    <a:lnTo>
                      <a:pt x="34" y="65"/>
                    </a:lnTo>
                    <a:lnTo>
                      <a:pt x="30" y="67"/>
                    </a:lnTo>
                    <a:lnTo>
                      <a:pt x="28" y="67"/>
                    </a:lnTo>
                    <a:lnTo>
                      <a:pt x="24" y="68"/>
                    </a:lnTo>
                    <a:lnTo>
                      <a:pt x="23" y="68"/>
                    </a:lnTo>
                    <a:lnTo>
                      <a:pt x="19" y="69"/>
                    </a:lnTo>
                    <a:lnTo>
                      <a:pt x="17" y="69"/>
                    </a:lnTo>
                    <a:lnTo>
                      <a:pt x="13" y="69"/>
                    </a:lnTo>
                    <a:lnTo>
                      <a:pt x="11" y="69"/>
                    </a:lnTo>
                    <a:lnTo>
                      <a:pt x="7" y="71"/>
                    </a:lnTo>
                    <a:lnTo>
                      <a:pt x="6" y="71"/>
                    </a:lnTo>
                    <a:lnTo>
                      <a:pt x="2" y="73"/>
                    </a:lnTo>
                    <a:lnTo>
                      <a:pt x="0" y="73"/>
                    </a:lnTo>
                    <a:lnTo>
                      <a:pt x="0" y="67"/>
                    </a:lnTo>
                    <a:lnTo>
                      <a:pt x="1" y="62"/>
                    </a:lnTo>
                    <a:lnTo>
                      <a:pt x="2" y="58"/>
                    </a:lnTo>
                    <a:lnTo>
                      <a:pt x="4" y="52"/>
                    </a:lnTo>
                    <a:lnTo>
                      <a:pt x="6" y="49"/>
                    </a:lnTo>
                    <a:lnTo>
                      <a:pt x="9" y="45"/>
                    </a:lnTo>
                    <a:lnTo>
                      <a:pt x="11" y="42"/>
                    </a:lnTo>
                    <a:lnTo>
                      <a:pt x="14" y="38"/>
                    </a:lnTo>
                    <a:lnTo>
                      <a:pt x="16" y="35"/>
                    </a:lnTo>
                    <a:lnTo>
                      <a:pt x="19" y="32"/>
                    </a:lnTo>
                    <a:lnTo>
                      <a:pt x="21" y="28"/>
                    </a:lnTo>
                    <a:lnTo>
                      <a:pt x="25" y="24"/>
                    </a:lnTo>
                    <a:lnTo>
                      <a:pt x="27" y="20"/>
                    </a:lnTo>
                    <a:lnTo>
                      <a:pt x="29" y="15"/>
                    </a:lnTo>
                    <a:lnTo>
                      <a:pt x="30" y="10"/>
                    </a:lnTo>
                    <a:lnTo>
                      <a:pt x="32" y="3"/>
                    </a:lnTo>
                    <a:lnTo>
                      <a:pt x="34" y="7"/>
                    </a:lnTo>
                    <a:lnTo>
                      <a:pt x="37" y="10"/>
                    </a:lnTo>
                    <a:lnTo>
                      <a:pt x="39" y="13"/>
                    </a:lnTo>
                    <a:lnTo>
                      <a:pt x="43" y="14"/>
                    </a:lnTo>
                    <a:lnTo>
                      <a:pt x="44" y="15"/>
                    </a:lnTo>
                    <a:lnTo>
                      <a:pt x="48" y="15"/>
                    </a:lnTo>
                    <a:lnTo>
                      <a:pt x="51" y="15"/>
                    </a:lnTo>
                    <a:lnTo>
                      <a:pt x="55" y="14"/>
                    </a:lnTo>
                    <a:lnTo>
                      <a:pt x="57" y="14"/>
                    </a:lnTo>
                    <a:lnTo>
                      <a:pt x="61" y="13"/>
                    </a:lnTo>
                    <a:lnTo>
                      <a:pt x="63" y="13"/>
                    </a:lnTo>
                    <a:lnTo>
                      <a:pt x="66" y="11"/>
                    </a:lnTo>
                    <a:lnTo>
                      <a:pt x="68" y="11"/>
                    </a:lnTo>
                    <a:lnTo>
                      <a:pt x="71" y="10"/>
                    </a:lnTo>
                    <a:lnTo>
                      <a:pt x="72" y="10"/>
                    </a:lnTo>
                    <a:lnTo>
                      <a:pt x="76" y="10"/>
                    </a:lnTo>
                    <a:lnTo>
                      <a:pt x="76" y="8"/>
                    </a:lnTo>
                    <a:lnTo>
                      <a:pt x="77" y="6"/>
                    </a:lnTo>
                    <a:lnTo>
                      <a:pt x="79" y="5"/>
                    </a:lnTo>
                    <a:lnTo>
                      <a:pt x="79" y="6"/>
                    </a:lnTo>
                    <a:lnTo>
                      <a:pt x="81" y="6"/>
                    </a:lnTo>
                    <a:lnTo>
                      <a:pt x="83" y="6"/>
                    </a:lnTo>
                    <a:lnTo>
                      <a:pt x="83" y="7"/>
                    </a:lnTo>
                    <a:lnTo>
                      <a:pt x="85" y="7"/>
                    </a:lnTo>
                    <a:lnTo>
                      <a:pt x="87" y="7"/>
                    </a:lnTo>
                    <a:lnTo>
                      <a:pt x="89" y="6"/>
                    </a:lnTo>
                    <a:lnTo>
                      <a:pt x="89" y="4"/>
                    </a:lnTo>
                    <a:lnTo>
                      <a:pt x="91" y="0"/>
                    </a:lnTo>
                    <a:lnTo>
                      <a:pt x="91" y="2"/>
                    </a:lnTo>
                    <a:lnTo>
                      <a:pt x="92" y="2"/>
                    </a:lnTo>
                    <a:lnTo>
                      <a:pt x="94" y="3"/>
                    </a:lnTo>
                    <a:lnTo>
                      <a:pt x="95" y="3"/>
                    </a:lnTo>
                    <a:lnTo>
                      <a:pt x="96" y="4"/>
                    </a:lnTo>
                    <a:lnTo>
                      <a:pt x="98" y="4"/>
                    </a:lnTo>
                    <a:lnTo>
                      <a:pt x="100" y="4"/>
                    </a:lnTo>
                    <a:lnTo>
                      <a:pt x="102" y="4"/>
                    </a:lnTo>
                    <a:lnTo>
                      <a:pt x="102" y="5"/>
                    </a:lnTo>
                    <a:lnTo>
                      <a:pt x="103" y="5"/>
                    </a:lnTo>
                    <a:lnTo>
                      <a:pt x="103" y="7"/>
                    </a:lnTo>
                    <a:lnTo>
                      <a:pt x="105" y="8"/>
                    </a:lnTo>
                    <a:lnTo>
                      <a:pt x="105" y="10"/>
                    </a:lnTo>
                    <a:lnTo>
                      <a:pt x="106" y="12"/>
                    </a:lnTo>
                    <a:lnTo>
                      <a:pt x="105" y="15"/>
                    </a:lnTo>
                    <a:lnTo>
                      <a:pt x="105" y="16"/>
                    </a:lnTo>
                  </a:path>
                </a:pathLst>
              </a:custGeom>
              <a:solidFill>
                <a:srgbClr val="FF0000"/>
              </a:solidFill>
              <a:ln w="9525">
                <a:solidFill>
                  <a:srgbClr val="000000"/>
                </a:solidFill>
                <a:round/>
                <a:headEnd/>
                <a:tailEnd/>
              </a:ln>
            </p:spPr>
            <p:txBody>
              <a:bodyPr/>
              <a:lstStyle/>
              <a:p>
                <a:endParaRPr lang="de-DE"/>
              </a:p>
            </p:txBody>
          </p:sp>
        </p:grpSp>
      </p:gr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6">
            <a:extLst>
              <a:ext uri="{FF2B5EF4-FFF2-40B4-BE49-F238E27FC236}">
                <a16:creationId xmlns:a16="http://schemas.microsoft.com/office/drawing/2014/main" id="{507F9330-ECEB-4705-AA42-86CD4D4998A0}"/>
              </a:ext>
            </a:extLst>
          </p:cNvPr>
          <p:cNvSpPr txBox="1">
            <a:spLocks noChangeArrowheads="1"/>
          </p:cNvSpPr>
          <p:nvPr/>
        </p:nvSpPr>
        <p:spPr bwMode="auto">
          <a:xfrm>
            <a:off x="0" y="-26988"/>
            <a:ext cx="9144000" cy="646113"/>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sz="3600">
                <a:solidFill>
                  <a:schemeClr val="bg1"/>
                </a:solidFill>
                <a:latin typeface="Arial" panose="020B0604020202020204" pitchFamily="34" charset="0"/>
              </a:rPr>
              <a:t>Neurogene Entzündung durch Stress</a:t>
            </a:r>
          </a:p>
        </p:txBody>
      </p:sp>
      <p:pic>
        <p:nvPicPr>
          <p:cNvPr id="87043" name="Picture 3" descr="part2">
            <a:extLst>
              <a:ext uri="{FF2B5EF4-FFF2-40B4-BE49-F238E27FC236}">
                <a16:creationId xmlns:a16="http://schemas.microsoft.com/office/drawing/2014/main" id="{03DCFEE3-2DFB-450D-8EED-FA6E8D72A0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38" y="619125"/>
            <a:ext cx="9321801" cy="623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part4">
            <a:extLst>
              <a:ext uri="{FF2B5EF4-FFF2-40B4-BE49-F238E27FC236}">
                <a16:creationId xmlns:a16="http://schemas.microsoft.com/office/drawing/2014/main" id="{184EA2FE-28FD-499E-B1CC-4B28EB0670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875" y="619125"/>
            <a:ext cx="9321800" cy="623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1" name="Text Box 6">
            <a:extLst>
              <a:ext uri="{FF2B5EF4-FFF2-40B4-BE49-F238E27FC236}">
                <a16:creationId xmlns:a16="http://schemas.microsoft.com/office/drawing/2014/main" id="{3DAC6118-5CF0-4EAD-84AF-33E0E77F4D45}"/>
              </a:ext>
            </a:extLst>
          </p:cNvPr>
          <p:cNvSpPr txBox="1">
            <a:spLocks noChangeArrowheads="1"/>
          </p:cNvSpPr>
          <p:nvPr/>
        </p:nvSpPr>
        <p:spPr bwMode="auto">
          <a:xfrm>
            <a:off x="0" y="-26988"/>
            <a:ext cx="9144000" cy="646113"/>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sz="3600">
                <a:solidFill>
                  <a:schemeClr val="bg1"/>
                </a:solidFill>
                <a:latin typeface="Arial" panose="020B0604020202020204" pitchFamily="34" charset="0"/>
              </a:rPr>
              <a:t>Neurogene Entzündung durch Stress</a:t>
            </a: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descr="part5">
            <a:extLst>
              <a:ext uri="{FF2B5EF4-FFF2-40B4-BE49-F238E27FC236}">
                <a16:creationId xmlns:a16="http://schemas.microsoft.com/office/drawing/2014/main" id="{7DDF7A94-938D-471F-80E8-9B1623E2DD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2700" y="549275"/>
            <a:ext cx="4019550" cy="630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39" name="Text Box 6">
            <a:extLst>
              <a:ext uri="{FF2B5EF4-FFF2-40B4-BE49-F238E27FC236}">
                <a16:creationId xmlns:a16="http://schemas.microsoft.com/office/drawing/2014/main" id="{FA426277-DF78-428E-8FA0-DA8585B5414C}"/>
              </a:ext>
            </a:extLst>
          </p:cNvPr>
          <p:cNvSpPr txBox="1">
            <a:spLocks noChangeArrowheads="1"/>
          </p:cNvSpPr>
          <p:nvPr/>
        </p:nvSpPr>
        <p:spPr bwMode="auto">
          <a:xfrm>
            <a:off x="0" y="-26988"/>
            <a:ext cx="9144000" cy="646113"/>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sz="3600">
                <a:solidFill>
                  <a:schemeClr val="bg1"/>
                </a:solidFill>
                <a:latin typeface="Arial" panose="020B0604020202020204" pitchFamily="34" charset="0"/>
              </a:rPr>
              <a:t>Neurogene Entzündung durch Stress</a:t>
            </a: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6">
            <a:extLst>
              <a:ext uri="{FF2B5EF4-FFF2-40B4-BE49-F238E27FC236}">
                <a16:creationId xmlns:a16="http://schemas.microsoft.com/office/drawing/2014/main" id="{A2792DF9-117C-4DF7-9B7C-1BAA80F6B6A2}"/>
              </a:ext>
            </a:extLst>
          </p:cNvPr>
          <p:cNvSpPr txBox="1">
            <a:spLocks noChangeArrowheads="1"/>
          </p:cNvSpPr>
          <p:nvPr/>
        </p:nvSpPr>
        <p:spPr bwMode="auto">
          <a:xfrm>
            <a:off x="0" y="-26988"/>
            <a:ext cx="9144000" cy="708026"/>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de-DE" altLang="de-DE" sz="4000">
                <a:solidFill>
                  <a:schemeClr val="bg1"/>
                </a:solidFill>
                <a:latin typeface="Arial" panose="020B0604020202020204" pitchFamily="34" charset="0"/>
              </a:rPr>
              <a:t>Vergleich </a:t>
            </a:r>
            <a:r>
              <a:rPr lang="de-DE" altLang="de-DE" sz="2000">
                <a:solidFill>
                  <a:schemeClr val="bg1"/>
                </a:solidFill>
                <a:latin typeface="Arial" panose="020B0604020202020204" pitchFamily="34" charset="0"/>
              </a:rPr>
              <a:t>(nach Holger Hüttermann 2008)</a:t>
            </a:r>
          </a:p>
        </p:txBody>
      </p:sp>
      <p:sp>
        <p:nvSpPr>
          <p:cNvPr id="30771" name="Text Box 6">
            <a:extLst>
              <a:ext uri="{FF2B5EF4-FFF2-40B4-BE49-F238E27FC236}">
                <a16:creationId xmlns:a16="http://schemas.microsoft.com/office/drawing/2014/main" id="{632DD746-051E-4B64-AFA9-14DC521CE6ED}"/>
              </a:ext>
            </a:extLst>
          </p:cNvPr>
          <p:cNvSpPr txBox="1">
            <a:spLocks noChangeArrowheads="1"/>
          </p:cNvSpPr>
          <p:nvPr/>
        </p:nvSpPr>
        <p:spPr bwMode="auto">
          <a:xfrm>
            <a:off x="214313" y="1071563"/>
            <a:ext cx="4357687" cy="3908425"/>
          </a:xfrm>
          <a:prstGeom prst="rect">
            <a:avLst/>
          </a:prstGeom>
          <a:noFill/>
          <a:ln w="9525">
            <a:noFill/>
            <a:miter lim="800000"/>
            <a:headEnd/>
            <a:tailEnd/>
          </a:ln>
        </p:spPr>
        <p:txBody>
          <a:bodyPr>
            <a:spAutoFit/>
          </a:bodyPr>
          <a:lstStyle/>
          <a:p>
            <a:pPr eaLnBrk="1" hangingPunct="1">
              <a:defRPr/>
            </a:pPr>
            <a:r>
              <a:rPr lang="de-DE" sz="2800" dirty="0" err="1">
                <a:solidFill>
                  <a:srgbClr val="0070C0"/>
                </a:solidFill>
                <a:latin typeface="Arial" charset="0"/>
              </a:rPr>
              <a:t>Bruxismus</a:t>
            </a:r>
            <a:endParaRPr lang="de-DE" sz="2800" dirty="0">
              <a:solidFill>
                <a:srgbClr val="0070C0"/>
              </a:solidFill>
              <a:latin typeface="Arial" charset="0"/>
            </a:endParaRPr>
          </a:p>
          <a:p>
            <a:pPr eaLnBrk="1" hangingPunct="1">
              <a:defRPr/>
            </a:pPr>
            <a:r>
              <a:rPr lang="de-DE" sz="2000" b="0" dirty="0">
                <a:solidFill>
                  <a:srgbClr val="0070C0"/>
                </a:solidFill>
                <a:latin typeface="Arial" charset="0"/>
              </a:rPr>
              <a:t>(nach </a:t>
            </a:r>
            <a:r>
              <a:rPr lang="de-DE" sz="2000" b="0" dirty="0" err="1">
                <a:solidFill>
                  <a:srgbClr val="0070C0"/>
                </a:solidFill>
                <a:latin typeface="Arial" charset="0"/>
              </a:rPr>
              <a:t>Ruppenthal</a:t>
            </a:r>
            <a:r>
              <a:rPr lang="de-DE" sz="2000" b="0" dirty="0">
                <a:solidFill>
                  <a:srgbClr val="0070C0"/>
                </a:solidFill>
                <a:latin typeface="Arial" charset="0"/>
              </a:rPr>
              <a:t> 1989)</a:t>
            </a:r>
          </a:p>
          <a:p>
            <a:pPr eaLnBrk="1" hangingPunct="1">
              <a:defRPr/>
            </a:pPr>
            <a:endParaRPr lang="de-DE" sz="2000" b="0" dirty="0">
              <a:solidFill>
                <a:srgbClr val="0070C0"/>
              </a:solidFill>
              <a:latin typeface="Arial" charset="0"/>
            </a:endParaRPr>
          </a:p>
          <a:p>
            <a:pPr marL="273050" indent="-273050" eaLnBrk="1" hangingPunct="1">
              <a:buFont typeface="Arial" pitchFamily="34" charset="0"/>
              <a:buChar char="•"/>
              <a:defRPr/>
            </a:pPr>
            <a:r>
              <a:rPr lang="de-DE" sz="2000" b="0" dirty="0">
                <a:solidFill>
                  <a:srgbClr val="0070C0"/>
                </a:solidFill>
                <a:latin typeface="Arial" charset="0"/>
              </a:rPr>
              <a:t>Muskelschmerzen im </a:t>
            </a:r>
            <a:r>
              <a:rPr lang="de-DE" sz="2000" b="0" dirty="0" err="1">
                <a:solidFill>
                  <a:srgbClr val="0070C0"/>
                </a:solidFill>
                <a:latin typeface="Arial" charset="0"/>
              </a:rPr>
              <a:t>Masseter</a:t>
            </a:r>
            <a:r>
              <a:rPr lang="de-DE" sz="2000" b="0" dirty="0">
                <a:solidFill>
                  <a:srgbClr val="0070C0"/>
                </a:solidFill>
                <a:latin typeface="Arial" charset="0"/>
              </a:rPr>
              <a:t>- und </a:t>
            </a:r>
            <a:r>
              <a:rPr lang="de-DE" sz="2000" b="0" dirty="0" err="1">
                <a:solidFill>
                  <a:srgbClr val="0070C0"/>
                </a:solidFill>
                <a:latin typeface="Arial" charset="0"/>
              </a:rPr>
              <a:t>Temporalisbereich</a:t>
            </a:r>
            <a:endParaRPr lang="de-DE" sz="2000" b="0" dirty="0">
              <a:solidFill>
                <a:srgbClr val="0070C0"/>
              </a:solidFill>
              <a:latin typeface="Arial" charset="0"/>
            </a:endParaRPr>
          </a:p>
          <a:p>
            <a:pPr marL="273050" indent="-273050" eaLnBrk="1" hangingPunct="1">
              <a:buFont typeface="Arial" pitchFamily="34" charset="0"/>
              <a:buChar char="•"/>
              <a:defRPr/>
            </a:pPr>
            <a:r>
              <a:rPr lang="de-DE" sz="2000" b="0" dirty="0">
                <a:solidFill>
                  <a:srgbClr val="0070C0"/>
                </a:solidFill>
                <a:latin typeface="Arial" charset="0"/>
              </a:rPr>
              <a:t>Gelenkgeräusche</a:t>
            </a:r>
          </a:p>
          <a:p>
            <a:pPr marL="273050" indent="-273050" eaLnBrk="1" hangingPunct="1">
              <a:buFont typeface="Arial" pitchFamily="34" charset="0"/>
              <a:buChar char="•"/>
              <a:defRPr/>
            </a:pPr>
            <a:endParaRPr lang="de-DE" sz="2000" b="0" dirty="0">
              <a:solidFill>
                <a:srgbClr val="0070C0"/>
              </a:solidFill>
              <a:latin typeface="Arial" charset="0"/>
            </a:endParaRPr>
          </a:p>
          <a:p>
            <a:pPr marL="273050" indent="-273050" eaLnBrk="1" hangingPunct="1">
              <a:buFont typeface="Arial" pitchFamily="34" charset="0"/>
              <a:buChar char="•"/>
              <a:defRPr/>
            </a:pPr>
            <a:r>
              <a:rPr lang="de-DE" sz="2000" b="0" dirty="0">
                <a:solidFill>
                  <a:srgbClr val="0070C0"/>
                </a:solidFill>
                <a:latin typeface="Arial" charset="0"/>
              </a:rPr>
              <a:t>strukturelle Deformierungen</a:t>
            </a:r>
          </a:p>
          <a:p>
            <a:pPr marL="273050" indent="-273050" eaLnBrk="1" hangingPunct="1">
              <a:buFont typeface="Arial" pitchFamily="34" charset="0"/>
              <a:buChar char="•"/>
              <a:defRPr/>
            </a:pPr>
            <a:r>
              <a:rPr lang="de-DE" sz="2000" b="0" dirty="0">
                <a:solidFill>
                  <a:srgbClr val="0070C0"/>
                </a:solidFill>
                <a:latin typeface="Arial" charset="0"/>
              </a:rPr>
              <a:t>Okklusionsveränderungen</a:t>
            </a:r>
          </a:p>
          <a:p>
            <a:pPr marL="273050" indent="-273050" eaLnBrk="1" hangingPunct="1">
              <a:buFont typeface="Arial" pitchFamily="34" charset="0"/>
              <a:buChar char="•"/>
              <a:defRPr/>
            </a:pPr>
            <a:r>
              <a:rPr lang="de-DE" sz="2000" b="0" dirty="0">
                <a:solidFill>
                  <a:srgbClr val="0070C0"/>
                </a:solidFill>
                <a:latin typeface="Arial" charset="0"/>
              </a:rPr>
              <a:t>funktionelle </a:t>
            </a:r>
            <a:r>
              <a:rPr lang="de-DE" sz="2000" b="0" dirty="0" err="1">
                <a:solidFill>
                  <a:srgbClr val="0070C0"/>
                </a:solidFill>
                <a:latin typeface="Arial" charset="0"/>
              </a:rPr>
              <a:t>Myoarthropathie</a:t>
            </a:r>
            <a:endParaRPr lang="de-DE" sz="2000" b="0" dirty="0">
              <a:solidFill>
                <a:srgbClr val="0070C0"/>
              </a:solidFill>
              <a:latin typeface="Arial" charset="0"/>
            </a:endParaRPr>
          </a:p>
          <a:p>
            <a:pPr marL="273050" indent="-273050" eaLnBrk="1" hangingPunct="1">
              <a:buFont typeface="Arial" pitchFamily="34" charset="0"/>
              <a:buChar char="•"/>
              <a:defRPr/>
            </a:pPr>
            <a:r>
              <a:rPr lang="de-DE" sz="2000" b="0" dirty="0">
                <a:solidFill>
                  <a:srgbClr val="0070C0"/>
                </a:solidFill>
                <a:latin typeface="Arial" charset="0"/>
              </a:rPr>
              <a:t>multifaktorielle Ätiologie</a:t>
            </a:r>
          </a:p>
          <a:p>
            <a:pPr marL="273050" indent="-273050" eaLnBrk="1" hangingPunct="1">
              <a:buFont typeface="Arial" pitchFamily="34" charset="0"/>
              <a:buChar char="•"/>
              <a:defRPr/>
            </a:pPr>
            <a:r>
              <a:rPr lang="de-DE" sz="2000" b="0" dirty="0">
                <a:solidFill>
                  <a:srgbClr val="0070C0"/>
                </a:solidFill>
                <a:latin typeface="Arial" charset="0"/>
              </a:rPr>
              <a:t>Kopfschmerz, </a:t>
            </a:r>
            <a:r>
              <a:rPr lang="de-DE" sz="2000" b="0" dirty="0" err="1">
                <a:solidFill>
                  <a:srgbClr val="0070C0"/>
                </a:solidFill>
                <a:latin typeface="Arial" charset="0"/>
              </a:rPr>
              <a:t>Tinnitus</a:t>
            </a:r>
            <a:r>
              <a:rPr lang="de-DE" sz="2000" b="0" dirty="0">
                <a:solidFill>
                  <a:srgbClr val="0070C0"/>
                </a:solidFill>
                <a:latin typeface="Arial" charset="0"/>
              </a:rPr>
              <a:t>, Migräne</a:t>
            </a:r>
          </a:p>
        </p:txBody>
      </p:sp>
      <p:sp>
        <p:nvSpPr>
          <p:cNvPr id="7" name="Text Box 6">
            <a:extLst>
              <a:ext uri="{FF2B5EF4-FFF2-40B4-BE49-F238E27FC236}">
                <a16:creationId xmlns:a16="http://schemas.microsoft.com/office/drawing/2014/main" id="{D6D70CC3-AAB3-492E-B58C-D9D8DB46B45A}"/>
              </a:ext>
            </a:extLst>
          </p:cNvPr>
          <p:cNvSpPr txBox="1">
            <a:spLocks noChangeArrowheads="1"/>
          </p:cNvSpPr>
          <p:nvPr/>
        </p:nvSpPr>
        <p:spPr bwMode="auto">
          <a:xfrm>
            <a:off x="4643438" y="1071563"/>
            <a:ext cx="4357687" cy="4216400"/>
          </a:xfrm>
          <a:prstGeom prst="rect">
            <a:avLst/>
          </a:prstGeom>
          <a:noFill/>
          <a:ln w="9525">
            <a:noFill/>
            <a:miter lim="800000"/>
            <a:headEnd/>
            <a:tailEnd/>
          </a:ln>
        </p:spPr>
        <p:txBody>
          <a:bodyPr>
            <a:spAutoFit/>
          </a:bodyPr>
          <a:lstStyle/>
          <a:p>
            <a:pPr eaLnBrk="1" hangingPunct="1">
              <a:defRPr/>
            </a:pPr>
            <a:r>
              <a:rPr lang="de-DE" sz="2800" dirty="0">
                <a:solidFill>
                  <a:srgbClr val="0070C0"/>
                </a:solidFill>
                <a:latin typeface="Arial" charset="0"/>
              </a:rPr>
              <a:t>CMD</a:t>
            </a:r>
          </a:p>
          <a:p>
            <a:pPr eaLnBrk="1" hangingPunct="1">
              <a:defRPr/>
            </a:pPr>
            <a:r>
              <a:rPr lang="de-DE" sz="2000" b="0" dirty="0">
                <a:solidFill>
                  <a:srgbClr val="0070C0"/>
                </a:solidFill>
                <a:latin typeface="Arial" charset="0"/>
              </a:rPr>
              <a:t>(nach RDC/TMD von Dworkin)</a:t>
            </a:r>
          </a:p>
          <a:p>
            <a:pPr eaLnBrk="1" hangingPunct="1">
              <a:defRPr/>
            </a:pPr>
            <a:endParaRPr lang="de-DE" sz="2000" b="0" dirty="0">
              <a:solidFill>
                <a:srgbClr val="0070C0"/>
              </a:solidFill>
              <a:latin typeface="Arial" charset="0"/>
            </a:endParaRPr>
          </a:p>
          <a:p>
            <a:pPr marL="273050" indent="-273050" eaLnBrk="1" hangingPunct="1">
              <a:buFont typeface="Arial" pitchFamily="34" charset="0"/>
              <a:buChar char="•"/>
              <a:defRPr/>
            </a:pPr>
            <a:r>
              <a:rPr lang="de-DE" sz="2000" b="0" dirty="0">
                <a:solidFill>
                  <a:srgbClr val="0070C0"/>
                </a:solidFill>
                <a:latin typeface="Arial" charset="0"/>
              </a:rPr>
              <a:t>myofasziale Schmerzen der Kaumuskulatur</a:t>
            </a:r>
          </a:p>
          <a:p>
            <a:pPr marL="273050" indent="-273050" eaLnBrk="1" hangingPunct="1">
              <a:buFont typeface="Arial" pitchFamily="34" charset="0"/>
              <a:buChar char="•"/>
              <a:defRPr/>
            </a:pPr>
            <a:r>
              <a:rPr lang="de-DE" sz="2000" b="0" dirty="0">
                <a:solidFill>
                  <a:srgbClr val="0070C0"/>
                </a:solidFill>
                <a:latin typeface="Arial" charset="0"/>
              </a:rPr>
              <a:t>Gelenkgeräusche bei Diskusverlagerung</a:t>
            </a:r>
          </a:p>
          <a:p>
            <a:pPr marL="273050" indent="-273050" eaLnBrk="1" hangingPunct="1">
              <a:buFont typeface="Arial" pitchFamily="34" charset="0"/>
              <a:buChar char="•"/>
              <a:defRPr/>
            </a:pPr>
            <a:r>
              <a:rPr lang="de-DE" sz="2000" b="0" dirty="0" err="1">
                <a:solidFill>
                  <a:srgbClr val="0070C0"/>
                </a:solidFill>
                <a:latin typeface="Arial" charset="0"/>
              </a:rPr>
              <a:t>Osteophyten</a:t>
            </a:r>
            <a:r>
              <a:rPr lang="de-DE" sz="2000" b="0" dirty="0">
                <a:solidFill>
                  <a:srgbClr val="0070C0"/>
                </a:solidFill>
                <a:latin typeface="Arial" charset="0"/>
              </a:rPr>
              <a:t>, </a:t>
            </a:r>
            <a:r>
              <a:rPr lang="de-DE" sz="2000" b="0" dirty="0" err="1">
                <a:solidFill>
                  <a:srgbClr val="0070C0"/>
                </a:solidFill>
                <a:latin typeface="Arial" charset="0"/>
              </a:rPr>
              <a:t>Kortikaliserosion</a:t>
            </a:r>
            <a:endParaRPr lang="de-DE" sz="2000" b="0" dirty="0">
              <a:solidFill>
                <a:srgbClr val="0070C0"/>
              </a:solidFill>
              <a:latin typeface="Arial" charset="0"/>
            </a:endParaRPr>
          </a:p>
          <a:p>
            <a:pPr marL="273050" indent="-273050" eaLnBrk="1" hangingPunct="1">
              <a:buFont typeface="Arial" pitchFamily="34" charset="0"/>
              <a:buChar char="•"/>
              <a:defRPr/>
            </a:pPr>
            <a:r>
              <a:rPr lang="de-DE" sz="2000" b="0" dirty="0">
                <a:solidFill>
                  <a:srgbClr val="0070C0"/>
                </a:solidFill>
                <a:latin typeface="Arial" charset="0"/>
              </a:rPr>
              <a:t>Okklusion ist begleitender Faktor</a:t>
            </a:r>
          </a:p>
          <a:p>
            <a:pPr marL="273050" indent="-273050" eaLnBrk="1" hangingPunct="1">
              <a:buFont typeface="Arial" pitchFamily="34" charset="0"/>
              <a:buChar char="•"/>
              <a:defRPr/>
            </a:pPr>
            <a:r>
              <a:rPr lang="de-DE" sz="2000" b="0" dirty="0">
                <a:solidFill>
                  <a:srgbClr val="0070C0"/>
                </a:solidFill>
                <a:latin typeface="Arial" charset="0"/>
              </a:rPr>
              <a:t>CMD = </a:t>
            </a:r>
            <a:r>
              <a:rPr lang="de-DE" sz="2000" b="0" dirty="0" err="1">
                <a:solidFill>
                  <a:srgbClr val="0070C0"/>
                </a:solidFill>
                <a:latin typeface="Arial" charset="0"/>
              </a:rPr>
              <a:t>Myoarthropathie</a:t>
            </a:r>
            <a:endParaRPr lang="de-DE" sz="2000" b="0" dirty="0">
              <a:solidFill>
                <a:srgbClr val="0070C0"/>
              </a:solidFill>
              <a:latin typeface="Arial" charset="0"/>
            </a:endParaRPr>
          </a:p>
          <a:p>
            <a:pPr marL="273050" indent="-273050" eaLnBrk="1" hangingPunct="1">
              <a:buFont typeface="Arial" pitchFamily="34" charset="0"/>
              <a:buChar char="•"/>
              <a:defRPr/>
            </a:pPr>
            <a:r>
              <a:rPr lang="de-DE" sz="2000" b="0" dirty="0">
                <a:solidFill>
                  <a:srgbClr val="0070C0"/>
                </a:solidFill>
                <a:latin typeface="Arial" charset="0"/>
              </a:rPr>
              <a:t>multifaktorielle Ätiologie</a:t>
            </a:r>
          </a:p>
          <a:p>
            <a:pPr marL="273050" indent="-273050" eaLnBrk="1" hangingPunct="1">
              <a:buFont typeface="Arial" pitchFamily="34" charset="0"/>
              <a:buChar char="•"/>
              <a:defRPr/>
            </a:pPr>
            <a:r>
              <a:rPr lang="de-DE" sz="2000" b="0" dirty="0">
                <a:solidFill>
                  <a:srgbClr val="0070C0"/>
                </a:solidFill>
                <a:latin typeface="Arial" charset="0"/>
              </a:rPr>
              <a:t>Triade: CMD – </a:t>
            </a:r>
            <a:r>
              <a:rPr lang="de-DE" sz="2000" b="0" dirty="0" err="1">
                <a:solidFill>
                  <a:srgbClr val="0070C0"/>
                </a:solidFill>
                <a:latin typeface="Arial" charset="0"/>
              </a:rPr>
              <a:t>Bruxismus</a:t>
            </a:r>
            <a:r>
              <a:rPr lang="de-DE" sz="2000" b="0" dirty="0">
                <a:solidFill>
                  <a:srgbClr val="0070C0"/>
                </a:solidFill>
                <a:latin typeface="Arial" charset="0"/>
              </a:rPr>
              <a:t> – </a:t>
            </a:r>
            <a:r>
              <a:rPr lang="de-DE" sz="2000" b="0" dirty="0" err="1">
                <a:solidFill>
                  <a:srgbClr val="0070C0"/>
                </a:solidFill>
                <a:latin typeface="Arial" charset="0"/>
              </a:rPr>
              <a:t>migränoider</a:t>
            </a:r>
            <a:r>
              <a:rPr lang="de-DE" sz="2000" b="0" dirty="0">
                <a:solidFill>
                  <a:srgbClr val="0070C0"/>
                </a:solidFill>
                <a:latin typeface="Arial" charset="0"/>
              </a:rPr>
              <a:t> Kopfschmerz</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71"/>
                                        </p:tgtEl>
                                        <p:attrNameLst>
                                          <p:attrName>style.visibility</p:attrName>
                                        </p:attrNameLst>
                                      </p:cBhvr>
                                      <p:to>
                                        <p:strVal val="visible"/>
                                      </p:to>
                                    </p:set>
                                    <p:animEffect transition="in" filter="blinds(horizontal)">
                                      <p:cBhvr>
                                        <p:cTn id="7" dur="500"/>
                                        <p:tgtEl>
                                          <p:spTgt spid="3077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71" grpId="0"/>
      <p:bldP spid="7"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56">
            <a:extLst>
              <a:ext uri="{FF2B5EF4-FFF2-40B4-BE49-F238E27FC236}">
                <a16:creationId xmlns:a16="http://schemas.microsoft.com/office/drawing/2014/main" id="{69313A1F-2932-487E-98F2-AA40360113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185" t="11105"/>
          <a:stretch>
            <a:fillRect/>
          </a:stretch>
        </p:blipFill>
        <p:spPr bwMode="auto">
          <a:xfrm>
            <a:off x="0" y="428625"/>
            <a:ext cx="9144000" cy="642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5" name="Text Box 3">
            <a:extLst>
              <a:ext uri="{FF2B5EF4-FFF2-40B4-BE49-F238E27FC236}">
                <a16:creationId xmlns:a16="http://schemas.microsoft.com/office/drawing/2014/main" id="{DC350EA3-9707-4760-A9E9-F1FEA3B293E2}"/>
              </a:ext>
            </a:extLst>
          </p:cNvPr>
          <p:cNvSpPr txBox="1">
            <a:spLocks noChangeArrowheads="1"/>
          </p:cNvSpPr>
          <p:nvPr/>
        </p:nvSpPr>
        <p:spPr bwMode="auto">
          <a:xfrm>
            <a:off x="0" y="0"/>
            <a:ext cx="9144000" cy="646113"/>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de-DE" altLang="de-DE" sz="3600">
                <a:solidFill>
                  <a:schemeClr val="bg1"/>
                </a:solidFill>
                <a:latin typeface="Arial" panose="020B0604020202020204" pitchFamily="34" charset="0"/>
              </a:rPr>
              <a:t>dysgnathe  Krafteinleitung</a:t>
            </a: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2" name="Picture 4">
            <a:extLst>
              <a:ext uri="{FF2B5EF4-FFF2-40B4-BE49-F238E27FC236}">
                <a16:creationId xmlns:a16="http://schemas.microsoft.com/office/drawing/2014/main" id="{173AA326-D5A1-46AB-A494-2E5A1811F0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4725" r="18553"/>
          <a:stretch>
            <a:fillRect/>
          </a:stretch>
        </p:blipFill>
        <p:spPr bwMode="auto">
          <a:xfrm>
            <a:off x="6227763" y="188913"/>
            <a:ext cx="2736850" cy="6516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7283" name="Group 9">
            <a:extLst>
              <a:ext uri="{FF2B5EF4-FFF2-40B4-BE49-F238E27FC236}">
                <a16:creationId xmlns:a16="http://schemas.microsoft.com/office/drawing/2014/main" id="{AE045821-8D2E-4034-9E6C-D9CEC8E4821A}"/>
              </a:ext>
            </a:extLst>
          </p:cNvPr>
          <p:cNvGrpSpPr>
            <a:grpSpLocks/>
          </p:cNvGrpSpPr>
          <p:nvPr/>
        </p:nvGrpSpPr>
        <p:grpSpPr bwMode="auto">
          <a:xfrm>
            <a:off x="250825" y="4533900"/>
            <a:ext cx="5768975" cy="2171700"/>
            <a:chOff x="158" y="2856"/>
            <a:chExt cx="3634" cy="1368"/>
          </a:xfrm>
        </p:grpSpPr>
        <p:pic>
          <p:nvPicPr>
            <p:cNvPr id="97287" name="Picture 5" descr="040722 Hager T 10">
              <a:extLst>
                <a:ext uri="{FF2B5EF4-FFF2-40B4-BE49-F238E27FC236}">
                  <a16:creationId xmlns:a16="http://schemas.microsoft.com/office/drawing/2014/main" id="{1793A5BF-C66A-4097-9C63-1A34835015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8" y="2856"/>
              <a:ext cx="1824" cy="1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8" name="Rectangle 6">
              <a:extLst>
                <a:ext uri="{FF2B5EF4-FFF2-40B4-BE49-F238E27FC236}">
                  <a16:creationId xmlns:a16="http://schemas.microsoft.com/office/drawing/2014/main" id="{EBCA2F92-EABF-40D1-8278-0FAD496C416C}"/>
                </a:ext>
              </a:extLst>
            </p:cNvPr>
            <p:cNvSpPr>
              <a:spLocks noChangeArrowheads="1"/>
            </p:cNvSpPr>
            <p:nvPr/>
          </p:nvSpPr>
          <p:spPr bwMode="auto">
            <a:xfrm>
              <a:off x="158" y="3067"/>
              <a:ext cx="1633" cy="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2000">
                  <a:solidFill>
                    <a:srgbClr val="4379AF"/>
                  </a:solidFill>
                  <a:latin typeface="Arial" panose="020B0604020202020204" pitchFamily="34" charset="0"/>
                </a:rPr>
                <a:t>Patient: „Haben meine</a:t>
              </a:r>
              <a:br>
                <a:rPr lang="de-DE" altLang="de-DE" sz="2000">
                  <a:solidFill>
                    <a:srgbClr val="4379AF"/>
                  </a:solidFill>
                  <a:latin typeface="Arial" panose="020B0604020202020204" pitchFamily="34" charset="0"/>
                </a:rPr>
              </a:br>
              <a:r>
                <a:rPr lang="de-DE" altLang="de-DE" sz="2000">
                  <a:solidFill>
                    <a:srgbClr val="4379AF"/>
                  </a:solidFill>
                  <a:latin typeface="Arial" panose="020B0604020202020204" pitchFamily="34" charset="0"/>
                </a:rPr>
                <a:t>Beschwerden etwas</a:t>
              </a:r>
              <a:br>
                <a:rPr lang="de-DE" altLang="de-DE" sz="2000">
                  <a:solidFill>
                    <a:srgbClr val="4379AF"/>
                  </a:solidFill>
                  <a:latin typeface="Arial" panose="020B0604020202020204" pitchFamily="34" charset="0"/>
                </a:rPr>
              </a:br>
              <a:r>
                <a:rPr lang="de-DE" altLang="de-DE" sz="2000">
                  <a:solidFill>
                    <a:srgbClr val="4379AF"/>
                  </a:solidFill>
                  <a:latin typeface="Arial" panose="020B0604020202020204" pitchFamily="34" charset="0"/>
                </a:rPr>
                <a:t>mit meinem falschen</a:t>
              </a:r>
              <a:br>
                <a:rPr lang="de-DE" altLang="de-DE" sz="2000">
                  <a:solidFill>
                    <a:srgbClr val="4379AF"/>
                  </a:solidFill>
                  <a:latin typeface="Arial" panose="020B0604020202020204" pitchFamily="34" charset="0"/>
                </a:rPr>
              </a:br>
              <a:r>
                <a:rPr lang="de-DE" altLang="de-DE" sz="2000">
                  <a:solidFill>
                    <a:srgbClr val="4379AF"/>
                  </a:solidFill>
                  <a:latin typeface="Arial" panose="020B0604020202020204" pitchFamily="34" charset="0"/>
                </a:rPr>
                <a:t>Biss zu tun?“</a:t>
              </a:r>
              <a:endParaRPr lang="de-DE" altLang="de-DE" sz="2000" b="0">
                <a:solidFill>
                  <a:srgbClr val="4379AF"/>
                </a:solidFill>
                <a:latin typeface="Arial" panose="020B0604020202020204" pitchFamily="34" charset="0"/>
              </a:endParaRPr>
            </a:p>
          </p:txBody>
        </p:sp>
      </p:grpSp>
      <p:sp>
        <p:nvSpPr>
          <p:cNvPr id="97284" name="Rectangle 7">
            <a:extLst>
              <a:ext uri="{FF2B5EF4-FFF2-40B4-BE49-F238E27FC236}">
                <a16:creationId xmlns:a16="http://schemas.microsoft.com/office/drawing/2014/main" id="{B50AD101-BB35-430D-B6A0-1E805A7596B5}"/>
              </a:ext>
            </a:extLst>
          </p:cNvPr>
          <p:cNvSpPr>
            <a:spLocks noChangeArrowheads="1"/>
          </p:cNvSpPr>
          <p:nvPr/>
        </p:nvSpPr>
        <p:spPr bwMode="auto">
          <a:xfrm>
            <a:off x="250825" y="260350"/>
            <a:ext cx="5689600" cy="396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marL="196850" indent="-19685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1800" b="0">
                <a:latin typeface="Arial" panose="020B0604020202020204" pitchFamily="34" charset="0"/>
              </a:rPr>
              <a:t>Patienten kommen mit akuten und </a:t>
            </a:r>
            <a:r>
              <a:rPr lang="de-DE" altLang="de-DE" sz="1800" b="0">
                <a:solidFill>
                  <a:srgbClr val="4379AF"/>
                </a:solidFill>
                <a:latin typeface="Arial" panose="020B0604020202020204" pitchFamily="34" charset="0"/>
              </a:rPr>
              <a:t>chronischen</a:t>
            </a:r>
          </a:p>
          <a:p>
            <a:pPr>
              <a:spcBef>
                <a:spcPct val="0"/>
              </a:spcBef>
              <a:buFontTx/>
              <a:buNone/>
            </a:pPr>
            <a:endParaRPr lang="de-DE" altLang="de-DE" sz="600" b="0">
              <a:latin typeface="Arial" panose="020B0604020202020204" pitchFamily="34" charset="0"/>
            </a:endParaRPr>
          </a:p>
          <a:p>
            <a:pPr>
              <a:spcBef>
                <a:spcPct val="0"/>
              </a:spcBef>
            </a:pPr>
            <a:r>
              <a:rPr lang="de-DE" altLang="de-DE" sz="1800" b="0">
                <a:latin typeface="Arial" panose="020B0604020202020204" pitchFamily="34" charset="0"/>
              </a:rPr>
              <a:t>Zahnschmerzen</a:t>
            </a:r>
          </a:p>
          <a:p>
            <a:pPr>
              <a:spcBef>
                <a:spcPct val="0"/>
              </a:spcBef>
            </a:pPr>
            <a:r>
              <a:rPr lang="de-DE" altLang="de-DE" sz="1800" b="0">
                <a:latin typeface="Arial" panose="020B0604020202020204" pitchFamily="34" charset="0"/>
              </a:rPr>
              <a:t>Zahn- und Kieferfehlstellungen</a:t>
            </a:r>
            <a:br>
              <a:rPr lang="de-DE" altLang="de-DE" sz="1800" b="0">
                <a:latin typeface="Arial" panose="020B0604020202020204" pitchFamily="34" charset="0"/>
              </a:rPr>
            </a:br>
            <a:r>
              <a:rPr lang="de-DE" altLang="de-DE" sz="1800" b="0">
                <a:latin typeface="Arial" panose="020B0604020202020204" pitchFamily="34" charset="0"/>
              </a:rPr>
              <a:t>(Kraniomandibulären Dysmorphien)</a:t>
            </a:r>
          </a:p>
          <a:p>
            <a:pPr>
              <a:spcBef>
                <a:spcPct val="0"/>
              </a:spcBef>
            </a:pPr>
            <a:r>
              <a:rPr lang="de-DE" altLang="de-DE" sz="1800" b="0">
                <a:latin typeface="Arial" panose="020B0604020202020204" pitchFamily="34" charset="0"/>
              </a:rPr>
              <a:t>Fehlfunktionen beim Kauen, Schlucken, Knirschen</a:t>
            </a:r>
            <a:br>
              <a:rPr lang="de-DE" altLang="de-DE" sz="1800" b="0">
                <a:latin typeface="Arial" panose="020B0604020202020204" pitchFamily="34" charset="0"/>
              </a:rPr>
            </a:br>
            <a:r>
              <a:rPr lang="de-DE" altLang="de-DE" sz="1800" b="0">
                <a:latin typeface="Arial" panose="020B0604020202020204" pitchFamily="34" charset="0"/>
              </a:rPr>
              <a:t>und Pressen, Sprechen, Atmen (Kraniomandibulären</a:t>
            </a:r>
            <a:br>
              <a:rPr lang="de-DE" altLang="de-DE" sz="1800" b="0">
                <a:latin typeface="Arial" panose="020B0604020202020204" pitchFamily="34" charset="0"/>
              </a:rPr>
            </a:br>
            <a:r>
              <a:rPr lang="de-DE" altLang="de-DE" sz="1800" b="0">
                <a:latin typeface="Arial" panose="020B0604020202020204" pitchFamily="34" charset="0"/>
              </a:rPr>
              <a:t>Dysfunktionen )</a:t>
            </a:r>
          </a:p>
          <a:p>
            <a:pPr>
              <a:spcBef>
                <a:spcPct val="0"/>
              </a:spcBef>
            </a:pPr>
            <a:r>
              <a:rPr lang="de-DE" altLang="de-DE" sz="1800" b="0">
                <a:latin typeface="Arial" panose="020B0604020202020204" pitchFamily="34" charset="0"/>
              </a:rPr>
              <a:t>Missempfindungen der Zunge und Mundschleimhaut </a:t>
            </a:r>
          </a:p>
          <a:p>
            <a:pPr>
              <a:spcBef>
                <a:spcPct val="0"/>
              </a:spcBef>
            </a:pPr>
            <a:r>
              <a:rPr lang="de-DE" altLang="de-DE" sz="1800" b="0">
                <a:latin typeface="Arial" panose="020B0604020202020204" pitchFamily="34" charset="0"/>
              </a:rPr>
              <a:t>Gesichtsschmerzen („CMD“)</a:t>
            </a:r>
          </a:p>
          <a:p>
            <a:pPr>
              <a:spcBef>
                <a:spcPct val="0"/>
              </a:spcBef>
            </a:pPr>
            <a:r>
              <a:rPr lang="de-DE" altLang="de-DE" sz="1800" b="0">
                <a:solidFill>
                  <a:srgbClr val="4379AF"/>
                </a:solidFill>
                <a:latin typeface="Arial" panose="020B0604020202020204" pitchFamily="34" charset="0"/>
              </a:rPr>
              <a:t>Kopfschmerzen und Migräne</a:t>
            </a:r>
          </a:p>
          <a:p>
            <a:pPr>
              <a:spcBef>
                <a:spcPct val="0"/>
              </a:spcBef>
            </a:pPr>
            <a:r>
              <a:rPr lang="de-DE" altLang="de-DE" sz="1800" b="0">
                <a:solidFill>
                  <a:srgbClr val="4379AF"/>
                </a:solidFill>
                <a:latin typeface="Arial" panose="020B0604020202020204" pitchFamily="34" charset="0"/>
              </a:rPr>
              <a:t>Hals-Nacken-Schmerzen (HWS-Syndrom)</a:t>
            </a:r>
          </a:p>
          <a:p>
            <a:pPr>
              <a:spcBef>
                <a:spcPct val="0"/>
              </a:spcBef>
            </a:pPr>
            <a:r>
              <a:rPr lang="de-DE" altLang="de-DE" sz="1800" b="0">
                <a:solidFill>
                  <a:srgbClr val="4379AF"/>
                </a:solidFill>
                <a:latin typeface="Arial" panose="020B0604020202020204" pitchFamily="34" charset="0"/>
              </a:rPr>
              <a:t>Schulter-Arm-Schmerzen</a:t>
            </a:r>
          </a:p>
          <a:p>
            <a:pPr>
              <a:spcBef>
                <a:spcPct val="0"/>
              </a:spcBef>
            </a:pPr>
            <a:r>
              <a:rPr lang="de-DE" altLang="de-DE" sz="1800" b="0">
                <a:solidFill>
                  <a:srgbClr val="4379AF"/>
                </a:solidFill>
                <a:latin typeface="Arial" panose="020B0604020202020204" pitchFamily="34" charset="0"/>
              </a:rPr>
              <a:t>Rückenschmerzen</a:t>
            </a:r>
          </a:p>
          <a:p>
            <a:pPr>
              <a:spcBef>
                <a:spcPct val="0"/>
              </a:spcBef>
            </a:pPr>
            <a:r>
              <a:rPr lang="de-DE" altLang="de-DE" sz="1800" b="0">
                <a:solidFill>
                  <a:srgbClr val="4379AF"/>
                </a:solidFill>
                <a:latin typeface="Arial" panose="020B0604020202020204" pitchFamily="34" charset="0"/>
              </a:rPr>
              <a:t>Becken-Hüft-Bein-Schmerzen</a:t>
            </a:r>
          </a:p>
          <a:p>
            <a:pPr>
              <a:spcBef>
                <a:spcPct val="0"/>
              </a:spcBef>
            </a:pPr>
            <a:r>
              <a:rPr lang="de-DE" altLang="de-DE" sz="1800" b="0">
                <a:solidFill>
                  <a:srgbClr val="4379AF"/>
                </a:solidFill>
                <a:latin typeface="Arial" panose="020B0604020202020204" pitchFamily="34" charset="0"/>
              </a:rPr>
              <a:t>sonstigen Beschwerden wie Schwindel, Tinnitus</a:t>
            </a:r>
          </a:p>
        </p:txBody>
      </p:sp>
      <p:sp>
        <p:nvSpPr>
          <p:cNvPr id="97285" name="Line 8">
            <a:extLst>
              <a:ext uri="{FF2B5EF4-FFF2-40B4-BE49-F238E27FC236}">
                <a16:creationId xmlns:a16="http://schemas.microsoft.com/office/drawing/2014/main" id="{F2FD98C8-0576-4D3C-835C-7C57BB8700BC}"/>
              </a:ext>
            </a:extLst>
          </p:cNvPr>
          <p:cNvSpPr>
            <a:spLocks noChangeShapeType="1"/>
          </p:cNvSpPr>
          <p:nvPr/>
        </p:nvSpPr>
        <p:spPr bwMode="auto">
          <a:xfrm>
            <a:off x="7380288" y="1196975"/>
            <a:ext cx="504825" cy="0"/>
          </a:xfrm>
          <a:prstGeom prst="line">
            <a:avLst/>
          </a:prstGeom>
          <a:noFill/>
          <a:ln w="63500">
            <a:solidFill>
              <a:schemeClr val="tx1"/>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9" name="Line 8">
            <a:extLst>
              <a:ext uri="{FF2B5EF4-FFF2-40B4-BE49-F238E27FC236}">
                <a16:creationId xmlns:a16="http://schemas.microsoft.com/office/drawing/2014/main" id="{76AFA518-B662-DB9B-BD0F-504B46C42860}"/>
              </a:ext>
            </a:extLst>
          </p:cNvPr>
          <p:cNvSpPr>
            <a:spLocks noChangeShapeType="1"/>
          </p:cNvSpPr>
          <p:nvPr/>
        </p:nvSpPr>
        <p:spPr bwMode="auto">
          <a:xfrm>
            <a:off x="7380288" y="1230226"/>
            <a:ext cx="504825" cy="0"/>
          </a:xfrm>
          <a:prstGeom prst="line">
            <a:avLst/>
          </a:prstGeom>
          <a:noFill/>
          <a:ln w="190500">
            <a:solidFill>
              <a:schemeClr val="tx1"/>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10" name="Line 8">
            <a:extLst>
              <a:ext uri="{FF2B5EF4-FFF2-40B4-BE49-F238E27FC236}">
                <a16:creationId xmlns:a16="http://schemas.microsoft.com/office/drawing/2014/main" id="{532276CA-A01A-9681-93B5-09DCC554DFE0}"/>
              </a:ext>
            </a:extLst>
          </p:cNvPr>
          <p:cNvSpPr>
            <a:spLocks noChangeShapeType="1"/>
          </p:cNvSpPr>
          <p:nvPr/>
        </p:nvSpPr>
        <p:spPr bwMode="auto">
          <a:xfrm>
            <a:off x="7164288" y="2204864"/>
            <a:ext cx="1008112" cy="0"/>
          </a:xfrm>
          <a:prstGeom prst="line">
            <a:avLst/>
          </a:prstGeom>
          <a:noFill/>
          <a:ln w="317500">
            <a:solidFill>
              <a:schemeClr val="tx1"/>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97286" name="Rectangle 7">
            <a:extLst>
              <a:ext uri="{FF2B5EF4-FFF2-40B4-BE49-F238E27FC236}">
                <a16:creationId xmlns:a16="http://schemas.microsoft.com/office/drawing/2014/main" id="{CE0C8C49-77F6-473F-B697-5C2878A85DD6}"/>
              </a:ext>
            </a:extLst>
          </p:cNvPr>
          <p:cNvSpPr>
            <a:spLocks noChangeArrowheads="1"/>
          </p:cNvSpPr>
          <p:nvPr/>
        </p:nvSpPr>
        <p:spPr bwMode="auto">
          <a:xfrm>
            <a:off x="7235825" y="1916113"/>
            <a:ext cx="792163" cy="60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marL="196850" indent="-19685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de-DE" altLang="de-DE" sz="8000" dirty="0">
                <a:solidFill>
                  <a:srgbClr val="4379AF"/>
                </a:solidFill>
                <a:latin typeface="Arial" panose="020B0604020202020204" pitchFamily="34" charset="0"/>
              </a:rPr>
              <a:t>2/3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040722 Hager T 10">
            <a:extLst>
              <a:ext uri="{FF2B5EF4-FFF2-40B4-BE49-F238E27FC236}">
                <a16:creationId xmlns:a16="http://schemas.microsoft.com/office/drawing/2014/main" id="{F429B276-3C3F-4165-BE69-CB6903F430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75" y="1722438"/>
            <a:ext cx="2895600"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9331" name="Object 3">
            <a:extLst>
              <a:ext uri="{FF2B5EF4-FFF2-40B4-BE49-F238E27FC236}">
                <a16:creationId xmlns:a16="http://schemas.microsoft.com/office/drawing/2014/main" id="{DBE29575-3192-40A0-B85C-30C6397409E5}"/>
              </a:ext>
            </a:extLst>
          </p:cNvPr>
          <p:cNvGraphicFramePr>
            <a:graphicFrameLocks noChangeAspect="1"/>
          </p:cNvGraphicFramePr>
          <p:nvPr>
            <p:extLst>
              <p:ext uri="{D42A27DB-BD31-4B8C-83A1-F6EECF244321}">
                <p14:modId xmlns:p14="http://schemas.microsoft.com/office/powerpoint/2010/main" val="689557635"/>
              </p:ext>
            </p:extLst>
          </p:nvPr>
        </p:nvGraphicFramePr>
        <p:xfrm>
          <a:off x="5940425" y="764704"/>
          <a:ext cx="2895600" cy="3886200"/>
        </p:xfrm>
        <a:graphic>
          <a:graphicData uri="http://schemas.openxmlformats.org/presentationml/2006/ole">
            <mc:AlternateContent xmlns:mc="http://schemas.openxmlformats.org/markup-compatibility/2006">
              <mc:Choice xmlns:v="urn:schemas-microsoft-com:vml" Requires="v">
                <p:oleObj name="Image" r:id="rId4" imgW="9873632" imgH="13190258" progId="Photoshop.Image.5">
                  <p:embed/>
                </p:oleObj>
              </mc:Choice>
              <mc:Fallback>
                <p:oleObj name="Image" r:id="rId4" imgW="9873632" imgH="13190258" progId="Photoshop.Image.5">
                  <p:embed/>
                  <p:pic>
                    <p:nvPicPr>
                      <p:cNvPr id="99331" name="Object 3">
                        <a:extLst>
                          <a:ext uri="{FF2B5EF4-FFF2-40B4-BE49-F238E27FC236}">
                            <a16:creationId xmlns:a16="http://schemas.microsoft.com/office/drawing/2014/main" id="{DBE29575-3192-40A0-B85C-30C6397409E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0425" y="764704"/>
                        <a:ext cx="28956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9332" name="Line 4">
            <a:extLst>
              <a:ext uri="{FF2B5EF4-FFF2-40B4-BE49-F238E27FC236}">
                <a16:creationId xmlns:a16="http://schemas.microsoft.com/office/drawing/2014/main" id="{0E45907A-A310-42D1-AABB-B25039E3766D}"/>
              </a:ext>
            </a:extLst>
          </p:cNvPr>
          <p:cNvSpPr>
            <a:spLocks noChangeShapeType="1"/>
          </p:cNvSpPr>
          <p:nvPr/>
        </p:nvSpPr>
        <p:spPr bwMode="auto">
          <a:xfrm>
            <a:off x="3200400" y="3449638"/>
            <a:ext cx="2743200" cy="0"/>
          </a:xfrm>
          <a:prstGeom prst="line">
            <a:avLst/>
          </a:prstGeom>
          <a:noFill/>
          <a:ln w="63500">
            <a:solidFill>
              <a:srgbClr val="4379AF"/>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99333" name="Line 5">
            <a:extLst>
              <a:ext uri="{FF2B5EF4-FFF2-40B4-BE49-F238E27FC236}">
                <a16:creationId xmlns:a16="http://schemas.microsoft.com/office/drawing/2014/main" id="{51CB274A-9639-47E4-B172-BF450BB00349}"/>
              </a:ext>
            </a:extLst>
          </p:cNvPr>
          <p:cNvSpPr>
            <a:spLocks noChangeShapeType="1"/>
          </p:cNvSpPr>
          <p:nvPr/>
        </p:nvSpPr>
        <p:spPr bwMode="auto">
          <a:xfrm flipH="1">
            <a:off x="3203575" y="2298700"/>
            <a:ext cx="2743200" cy="0"/>
          </a:xfrm>
          <a:prstGeom prst="line">
            <a:avLst/>
          </a:prstGeom>
          <a:noFill/>
          <a:ln w="63500">
            <a:solidFill>
              <a:srgbClr val="4379AF"/>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99334" name="Text Box 6">
            <a:extLst>
              <a:ext uri="{FF2B5EF4-FFF2-40B4-BE49-F238E27FC236}">
                <a16:creationId xmlns:a16="http://schemas.microsoft.com/office/drawing/2014/main" id="{CF0D1B00-2CFA-46D3-986F-B0303D1A7EB2}"/>
              </a:ext>
            </a:extLst>
          </p:cNvPr>
          <p:cNvSpPr txBox="1">
            <a:spLocks noChangeArrowheads="1"/>
          </p:cNvSpPr>
          <p:nvPr/>
        </p:nvSpPr>
        <p:spPr bwMode="auto">
          <a:xfrm>
            <a:off x="0" y="-26988"/>
            <a:ext cx="9144000" cy="584201"/>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de-DE" altLang="de-DE">
                <a:solidFill>
                  <a:schemeClr val="bg1"/>
                </a:solidFill>
                <a:latin typeface="Arial" panose="020B0604020202020204" pitchFamily="34" charset="0"/>
              </a:rPr>
              <a:t>Unsere Antwort: Ja, das könnte sein …</a:t>
            </a:r>
          </a:p>
        </p:txBody>
      </p:sp>
      <p:sp>
        <p:nvSpPr>
          <p:cNvPr id="99335" name="Text Box 7">
            <a:extLst>
              <a:ext uri="{FF2B5EF4-FFF2-40B4-BE49-F238E27FC236}">
                <a16:creationId xmlns:a16="http://schemas.microsoft.com/office/drawing/2014/main" id="{FF254E76-D0DB-4C47-A5D9-B96E2D3AC561}"/>
              </a:ext>
            </a:extLst>
          </p:cNvPr>
          <p:cNvSpPr txBox="1">
            <a:spLocks noChangeArrowheads="1"/>
          </p:cNvSpPr>
          <p:nvPr/>
        </p:nvSpPr>
        <p:spPr bwMode="auto">
          <a:xfrm>
            <a:off x="3851275" y="2079625"/>
            <a:ext cx="1511300" cy="1585913"/>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de-DE" altLang="de-DE" sz="9800">
                <a:solidFill>
                  <a:schemeClr val="bg1"/>
                </a:solidFill>
                <a:latin typeface="Arial" panose="020B0604020202020204" pitchFamily="34" charset="0"/>
              </a:rPr>
              <a:t>?</a:t>
            </a:r>
          </a:p>
        </p:txBody>
      </p:sp>
      <p:sp>
        <p:nvSpPr>
          <p:cNvPr id="99336" name="Line 8">
            <a:extLst>
              <a:ext uri="{FF2B5EF4-FFF2-40B4-BE49-F238E27FC236}">
                <a16:creationId xmlns:a16="http://schemas.microsoft.com/office/drawing/2014/main" id="{93AB9140-02A3-489D-8D15-522D1489472A}"/>
              </a:ext>
            </a:extLst>
          </p:cNvPr>
          <p:cNvSpPr>
            <a:spLocks noChangeShapeType="1"/>
          </p:cNvSpPr>
          <p:nvPr/>
        </p:nvSpPr>
        <p:spPr bwMode="auto">
          <a:xfrm>
            <a:off x="7308850" y="1371600"/>
            <a:ext cx="360363" cy="0"/>
          </a:xfrm>
          <a:prstGeom prst="line">
            <a:avLst/>
          </a:prstGeom>
          <a:noFill/>
          <a:ln w="63500">
            <a:solidFill>
              <a:schemeClr val="tx1"/>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99337" name="Rectangle 9">
            <a:extLst>
              <a:ext uri="{FF2B5EF4-FFF2-40B4-BE49-F238E27FC236}">
                <a16:creationId xmlns:a16="http://schemas.microsoft.com/office/drawing/2014/main" id="{838C8806-6970-473A-B963-D00F86FADA02}"/>
              </a:ext>
            </a:extLst>
          </p:cNvPr>
          <p:cNvSpPr>
            <a:spLocks noChangeArrowheads="1"/>
          </p:cNvSpPr>
          <p:nvPr/>
        </p:nvSpPr>
        <p:spPr bwMode="auto">
          <a:xfrm>
            <a:off x="250825" y="4857750"/>
            <a:ext cx="8535988"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2000">
                <a:solidFill>
                  <a:srgbClr val="4379AF"/>
                </a:solidFill>
                <a:latin typeface="Arial" panose="020B0604020202020204" pitchFamily="34" charset="0"/>
              </a:rPr>
              <a:t>… bei 80 bis 90 % der Patienten in unserer Praxis besteht dieser</a:t>
            </a:r>
            <a:br>
              <a:rPr lang="de-DE" altLang="de-DE" sz="2000">
                <a:solidFill>
                  <a:srgbClr val="4379AF"/>
                </a:solidFill>
                <a:latin typeface="Arial" panose="020B0604020202020204" pitchFamily="34" charset="0"/>
              </a:rPr>
            </a:br>
            <a:r>
              <a:rPr lang="de-DE" altLang="de-DE" sz="2000">
                <a:solidFill>
                  <a:srgbClr val="4379AF"/>
                </a:solidFill>
                <a:latin typeface="Arial" panose="020B0604020202020204" pitchFamily="34" charset="0"/>
              </a:rPr>
              <a:t>Zusammenhang …</a:t>
            </a:r>
          </a:p>
        </p:txBody>
      </p:sp>
      <p:sp>
        <p:nvSpPr>
          <p:cNvPr id="99338" name="Text Box 6">
            <a:extLst>
              <a:ext uri="{FF2B5EF4-FFF2-40B4-BE49-F238E27FC236}">
                <a16:creationId xmlns:a16="http://schemas.microsoft.com/office/drawing/2014/main" id="{55840A21-29ED-45C7-99FE-9C31C2396BF3}"/>
              </a:ext>
            </a:extLst>
          </p:cNvPr>
          <p:cNvSpPr txBox="1">
            <a:spLocks noChangeArrowheads="1"/>
          </p:cNvSpPr>
          <p:nvPr/>
        </p:nvSpPr>
        <p:spPr bwMode="auto">
          <a:xfrm>
            <a:off x="0" y="6273800"/>
            <a:ext cx="9144000" cy="584200"/>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de-DE" altLang="de-DE">
                <a:solidFill>
                  <a:schemeClr val="bg1"/>
                </a:solidFill>
                <a:latin typeface="Arial" panose="020B0604020202020204" pitchFamily="34" charset="0"/>
              </a:rPr>
              <a:t>… weil:</a:t>
            </a:r>
          </a:p>
        </p:txBody>
      </p:sp>
      <p:sp>
        <p:nvSpPr>
          <p:cNvPr id="11" name="Line 8">
            <a:extLst>
              <a:ext uri="{FF2B5EF4-FFF2-40B4-BE49-F238E27FC236}">
                <a16:creationId xmlns:a16="http://schemas.microsoft.com/office/drawing/2014/main" id="{32813418-619D-0C3E-FDFC-41672766337E}"/>
              </a:ext>
            </a:extLst>
          </p:cNvPr>
          <p:cNvSpPr>
            <a:spLocks noChangeShapeType="1"/>
          </p:cNvSpPr>
          <p:nvPr/>
        </p:nvSpPr>
        <p:spPr bwMode="auto">
          <a:xfrm>
            <a:off x="7236618" y="1371600"/>
            <a:ext cx="504825" cy="0"/>
          </a:xfrm>
          <a:prstGeom prst="line">
            <a:avLst/>
          </a:prstGeom>
          <a:noFill/>
          <a:ln w="190500">
            <a:solidFill>
              <a:schemeClr val="tx1"/>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12" name="Line 8">
            <a:extLst>
              <a:ext uri="{FF2B5EF4-FFF2-40B4-BE49-F238E27FC236}">
                <a16:creationId xmlns:a16="http://schemas.microsoft.com/office/drawing/2014/main" id="{49C202A6-CFAD-FCB5-B104-3511147ED670}"/>
              </a:ext>
            </a:extLst>
          </p:cNvPr>
          <p:cNvSpPr>
            <a:spLocks noChangeShapeType="1"/>
          </p:cNvSpPr>
          <p:nvPr/>
        </p:nvSpPr>
        <p:spPr bwMode="auto">
          <a:xfrm>
            <a:off x="7013922" y="1988840"/>
            <a:ext cx="1008112" cy="0"/>
          </a:xfrm>
          <a:prstGeom prst="line">
            <a:avLst/>
          </a:prstGeom>
          <a:noFill/>
          <a:ln w="317500">
            <a:solidFill>
              <a:schemeClr val="tx1"/>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040722 Hager T 10">
            <a:extLst>
              <a:ext uri="{FF2B5EF4-FFF2-40B4-BE49-F238E27FC236}">
                <a16:creationId xmlns:a16="http://schemas.microsoft.com/office/drawing/2014/main" id="{7B8C1D7E-B641-4253-98C6-A170CFE4D2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75" y="1722438"/>
            <a:ext cx="2895600"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1379" name="Object 3">
            <a:extLst>
              <a:ext uri="{FF2B5EF4-FFF2-40B4-BE49-F238E27FC236}">
                <a16:creationId xmlns:a16="http://schemas.microsoft.com/office/drawing/2014/main" id="{60B7CF70-C2F2-4AFB-B9F2-30847B401BBE}"/>
              </a:ext>
            </a:extLst>
          </p:cNvPr>
          <p:cNvGraphicFramePr>
            <a:graphicFrameLocks noChangeAspect="1"/>
          </p:cNvGraphicFramePr>
          <p:nvPr/>
        </p:nvGraphicFramePr>
        <p:xfrm>
          <a:off x="5940425" y="785813"/>
          <a:ext cx="2895600" cy="3886200"/>
        </p:xfrm>
        <a:graphic>
          <a:graphicData uri="http://schemas.openxmlformats.org/presentationml/2006/ole">
            <mc:AlternateContent xmlns:mc="http://schemas.openxmlformats.org/markup-compatibility/2006">
              <mc:Choice xmlns:v="urn:schemas-microsoft-com:vml" Requires="v">
                <p:oleObj name="Image" r:id="rId4" imgW="9873632" imgH="13190258" progId="Photoshop.Image.5">
                  <p:embed/>
                </p:oleObj>
              </mc:Choice>
              <mc:Fallback>
                <p:oleObj name="Image" r:id="rId4" imgW="9873632" imgH="13190258" progId="Photoshop.Image.5">
                  <p:embed/>
                  <p:pic>
                    <p:nvPicPr>
                      <p:cNvPr id="101379" name="Object 3">
                        <a:extLst>
                          <a:ext uri="{FF2B5EF4-FFF2-40B4-BE49-F238E27FC236}">
                            <a16:creationId xmlns:a16="http://schemas.microsoft.com/office/drawing/2014/main" id="{60B7CF70-C2F2-4AFB-B9F2-30847B401BB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0425" y="785813"/>
                        <a:ext cx="28956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1380" name="Line 4">
            <a:extLst>
              <a:ext uri="{FF2B5EF4-FFF2-40B4-BE49-F238E27FC236}">
                <a16:creationId xmlns:a16="http://schemas.microsoft.com/office/drawing/2014/main" id="{2CAD14E8-8C47-41B5-B65A-22614AB354BC}"/>
              </a:ext>
            </a:extLst>
          </p:cNvPr>
          <p:cNvSpPr>
            <a:spLocks noChangeShapeType="1"/>
          </p:cNvSpPr>
          <p:nvPr/>
        </p:nvSpPr>
        <p:spPr bwMode="auto">
          <a:xfrm>
            <a:off x="3200400" y="3449638"/>
            <a:ext cx="2743200" cy="0"/>
          </a:xfrm>
          <a:prstGeom prst="line">
            <a:avLst/>
          </a:prstGeom>
          <a:noFill/>
          <a:ln w="63500">
            <a:solidFill>
              <a:srgbClr val="4379AF"/>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101381" name="Line 5">
            <a:extLst>
              <a:ext uri="{FF2B5EF4-FFF2-40B4-BE49-F238E27FC236}">
                <a16:creationId xmlns:a16="http://schemas.microsoft.com/office/drawing/2014/main" id="{A4CC69D1-3DF2-4B22-86FE-3EC08F18C818}"/>
              </a:ext>
            </a:extLst>
          </p:cNvPr>
          <p:cNvSpPr>
            <a:spLocks noChangeShapeType="1"/>
          </p:cNvSpPr>
          <p:nvPr/>
        </p:nvSpPr>
        <p:spPr bwMode="auto">
          <a:xfrm flipH="1">
            <a:off x="3203575" y="2298700"/>
            <a:ext cx="2743200" cy="0"/>
          </a:xfrm>
          <a:prstGeom prst="line">
            <a:avLst/>
          </a:prstGeom>
          <a:noFill/>
          <a:ln w="63500">
            <a:solidFill>
              <a:srgbClr val="4379AF"/>
            </a:solidFill>
            <a:round/>
            <a:headEnd/>
            <a:tailEnd type="triangle" w="med" len="me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101382" name="Text Box 6">
            <a:extLst>
              <a:ext uri="{FF2B5EF4-FFF2-40B4-BE49-F238E27FC236}">
                <a16:creationId xmlns:a16="http://schemas.microsoft.com/office/drawing/2014/main" id="{4B77FC04-1DE7-40CA-8A30-8A42471D3B41}"/>
              </a:ext>
            </a:extLst>
          </p:cNvPr>
          <p:cNvSpPr txBox="1">
            <a:spLocks noChangeArrowheads="1"/>
          </p:cNvSpPr>
          <p:nvPr/>
        </p:nvSpPr>
        <p:spPr bwMode="auto">
          <a:xfrm>
            <a:off x="0" y="-26988"/>
            <a:ext cx="9144000" cy="584201"/>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de-DE" altLang="de-DE">
                <a:solidFill>
                  <a:schemeClr val="bg1"/>
                </a:solidFill>
                <a:latin typeface="Arial" panose="020B0604020202020204" pitchFamily="34" charset="0"/>
              </a:rPr>
              <a:t>Meine allgemeine Arbeitshypothese</a:t>
            </a:r>
          </a:p>
        </p:txBody>
      </p:sp>
      <p:sp>
        <p:nvSpPr>
          <p:cNvPr id="101383" name="Text Box 7">
            <a:extLst>
              <a:ext uri="{FF2B5EF4-FFF2-40B4-BE49-F238E27FC236}">
                <a16:creationId xmlns:a16="http://schemas.microsoft.com/office/drawing/2014/main" id="{90157C98-BD40-413E-A80B-F048D50FC766}"/>
              </a:ext>
            </a:extLst>
          </p:cNvPr>
          <p:cNvSpPr txBox="1">
            <a:spLocks noChangeArrowheads="1"/>
          </p:cNvSpPr>
          <p:nvPr/>
        </p:nvSpPr>
        <p:spPr bwMode="auto">
          <a:xfrm>
            <a:off x="3851275" y="2079625"/>
            <a:ext cx="1511300" cy="1585913"/>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de-DE" altLang="de-DE" sz="9800">
                <a:solidFill>
                  <a:schemeClr val="bg1"/>
                </a:solidFill>
                <a:latin typeface="Arial" panose="020B0604020202020204" pitchFamily="34" charset="0"/>
              </a:rPr>
              <a:t>?</a:t>
            </a:r>
          </a:p>
        </p:txBody>
      </p:sp>
      <p:sp>
        <p:nvSpPr>
          <p:cNvPr id="101384" name="Line 8">
            <a:extLst>
              <a:ext uri="{FF2B5EF4-FFF2-40B4-BE49-F238E27FC236}">
                <a16:creationId xmlns:a16="http://schemas.microsoft.com/office/drawing/2014/main" id="{0CEA3A49-7D7E-43AE-AFD0-DED9D1B44D66}"/>
              </a:ext>
            </a:extLst>
          </p:cNvPr>
          <p:cNvSpPr>
            <a:spLocks noChangeShapeType="1"/>
          </p:cNvSpPr>
          <p:nvPr/>
        </p:nvSpPr>
        <p:spPr bwMode="auto">
          <a:xfrm>
            <a:off x="7308850" y="1371600"/>
            <a:ext cx="360363" cy="0"/>
          </a:xfrm>
          <a:prstGeom prst="line">
            <a:avLst/>
          </a:prstGeom>
          <a:noFill/>
          <a:ln w="63500">
            <a:solidFill>
              <a:schemeClr val="tx1"/>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1033" name="Rectangle 9">
            <a:extLst>
              <a:ext uri="{FF2B5EF4-FFF2-40B4-BE49-F238E27FC236}">
                <a16:creationId xmlns:a16="http://schemas.microsoft.com/office/drawing/2014/main" id="{F62CE89A-EF09-4F26-BAA1-7A0E4B917528}"/>
              </a:ext>
            </a:extLst>
          </p:cNvPr>
          <p:cNvSpPr>
            <a:spLocks noChangeArrowheads="1"/>
          </p:cNvSpPr>
          <p:nvPr/>
        </p:nvSpPr>
        <p:spPr bwMode="auto">
          <a:xfrm>
            <a:off x="250825" y="4857750"/>
            <a:ext cx="8535988"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sz="2000">
                <a:solidFill>
                  <a:srgbClr val="4379AF"/>
                </a:solidFill>
                <a:latin typeface="Arial" panose="020B0604020202020204" pitchFamily="34" charset="0"/>
              </a:rPr>
              <a:t>Das Kraniomandibuläre System ist vielmehr ein Stress-Organ als</a:t>
            </a:r>
            <a:br>
              <a:rPr lang="de-DE" altLang="de-DE" sz="2000">
                <a:solidFill>
                  <a:srgbClr val="4379AF"/>
                </a:solidFill>
                <a:latin typeface="Arial" panose="020B0604020202020204" pitchFamily="34" charset="0"/>
              </a:rPr>
            </a:br>
            <a:r>
              <a:rPr lang="de-DE" altLang="de-DE" sz="2000">
                <a:solidFill>
                  <a:srgbClr val="4379AF"/>
                </a:solidFill>
                <a:latin typeface="Arial" panose="020B0604020202020204" pitchFamily="34" charset="0"/>
              </a:rPr>
              <a:t>ein Kauorgan.</a:t>
            </a:r>
          </a:p>
          <a:p>
            <a:pPr>
              <a:spcBef>
                <a:spcPct val="0"/>
              </a:spcBef>
              <a:buFontTx/>
              <a:buNone/>
            </a:pPr>
            <a:r>
              <a:rPr lang="de-DE" altLang="de-DE" sz="2000">
                <a:solidFill>
                  <a:srgbClr val="4379AF"/>
                </a:solidFill>
                <a:latin typeface="Arial" panose="020B0604020202020204" pitchFamily="34" charset="0"/>
              </a:rPr>
              <a:t>Beim Knirschen und Pressen werden außergewöhnlich hohe Kräfte</a:t>
            </a:r>
            <a:br>
              <a:rPr lang="de-DE" altLang="de-DE" sz="2000">
                <a:solidFill>
                  <a:srgbClr val="4379AF"/>
                </a:solidFill>
                <a:latin typeface="Arial" panose="020B0604020202020204" pitchFamily="34" charset="0"/>
              </a:rPr>
            </a:br>
            <a:r>
              <a:rPr lang="de-DE" altLang="de-DE" sz="2000">
                <a:solidFill>
                  <a:srgbClr val="4379AF"/>
                </a:solidFill>
                <a:latin typeface="Arial" panose="020B0604020202020204" pitchFamily="34" charset="0"/>
              </a:rPr>
              <a:t>freigesetzt, die innerhalb und außerhalb des Kausystems zu Muskel-</a:t>
            </a:r>
            <a:br>
              <a:rPr lang="de-DE" altLang="de-DE" sz="2000">
                <a:solidFill>
                  <a:srgbClr val="4379AF"/>
                </a:solidFill>
                <a:latin typeface="Arial" panose="020B0604020202020204" pitchFamily="34" charset="0"/>
              </a:rPr>
            </a:br>
            <a:r>
              <a:rPr lang="de-DE" altLang="de-DE" sz="2000">
                <a:solidFill>
                  <a:srgbClr val="4379AF"/>
                </a:solidFill>
                <a:latin typeface="Arial" panose="020B0604020202020204" pitchFamily="34" charset="0"/>
              </a:rPr>
              <a:t>und Gelenkschmerzen führen können.</a:t>
            </a:r>
          </a:p>
          <a:p>
            <a:pPr>
              <a:spcBef>
                <a:spcPct val="0"/>
              </a:spcBef>
              <a:buFontTx/>
              <a:buNone/>
            </a:pPr>
            <a:r>
              <a:rPr lang="de-DE" altLang="de-DE" sz="2000">
                <a:solidFill>
                  <a:srgbClr val="4379AF"/>
                </a:solidFill>
                <a:latin typeface="Arial" panose="020B0604020202020204" pitchFamily="34" charset="0"/>
              </a:rPr>
              <a:t>Besonders, wenn Formstörungen des Kausystems vorliegen.</a:t>
            </a:r>
          </a:p>
        </p:txBody>
      </p:sp>
      <p:sp>
        <p:nvSpPr>
          <p:cNvPr id="10" name="Line 8">
            <a:extLst>
              <a:ext uri="{FF2B5EF4-FFF2-40B4-BE49-F238E27FC236}">
                <a16:creationId xmlns:a16="http://schemas.microsoft.com/office/drawing/2014/main" id="{D17C6198-F3AE-2B35-944F-3CC967EC91BC}"/>
              </a:ext>
            </a:extLst>
          </p:cNvPr>
          <p:cNvSpPr>
            <a:spLocks noChangeShapeType="1"/>
          </p:cNvSpPr>
          <p:nvPr/>
        </p:nvSpPr>
        <p:spPr bwMode="auto">
          <a:xfrm>
            <a:off x="7248006" y="1371600"/>
            <a:ext cx="504825" cy="0"/>
          </a:xfrm>
          <a:prstGeom prst="line">
            <a:avLst/>
          </a:prstGeom>
          <a:noFill/>
          <a:ln w="190500">
            <a:solidFill>
              <a:schemeClr val="tx1"/>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
        <p:nvSpPr>
          <p:cNvPr id="11" name="Line 8">
            <a:extLst>
              <a:ext uri="{FF2B5EF4-FFF2-40B4-BE49-F238E27FC236}">
                <a16:creationId xmlns:a16="http://schemas.microsoft.com/office/drawing/2014/main" id="{5DB134C8-E1B2-86BA-5502-67AB03D4B0C9}"/>
              </a:ext>
            </a:extLst>
          </p:cNvPr>
          <p:cNvSpPr>
            <a:spLocks noChangeShapeType="1"/>
          </p:cNvSpPr>
          <p:nvPr/>
        </p:nvSpPr>
        <p:spPr bwMode="auto">
          <a:xfrm>
            <a:off x="7020272" y="1988840"/>
            <a:ext cx="1008112" cy="0"/>
          </a:xfrm>
          <a:prstGeom prst="line">
            <a:avLst/>
          </a:prstGeom>
          <a:noFill/>
          <a:ln w="317500">
            <a:solidFill>
              <a:schemeClr val="tx1"/>
            </a:solidFill>
            <a:round/>
            <a:headEnd/>
            <a:tailEnd/>
          </a:ln>
          <a:extLst>
            <a:ext uri="{909E8E84-426E-40DD-AFC4-6F175D3DCCD1}">
              <a14:hiddenFill xmlns:a14="http://schemas.microsoft.com/office/drawing/2010/main">
                <a:noFill/>
              </a14:hiddenFill>
            </a:ext>
          </a:extLst>
        </p:spPr>
        <p:txBody>
          <a:bodyPr lIns="92075" tIns="46038" rIns="92075" bIns="46038" anchor="ctr"/>
          <a:lstStyle/>
          <a:p>
            <a:endParaRPr lang="de-DE"/>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033">
                                            <p:txEl>
                                              <p:pRg st="0" end="0"/>
                                            </p:txEl>
                                          </p:spTgt>
                                        </p:tgtEl>
                                        <p:attrNameLst>
                                          <p:attrName>style.visibility</p:attrName>
                                        </p:attrNameLst>
                                      </p:cBhvr>
                                      <p:to>
                                        <p:strVal val="visible"/>
                                      </p:to>
                                    </p:set>
                                    <p:animEffect transition="in" filter="blinds(horizontal)">
                                      <p:cBhvr>
                                        <p:cTn id="7" dur="500"/>
                                        <p:tgtEl>
                                          <p:spTgt spid="103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033">
                                            <p:txEl>
                                              <p:pRg st="1" end="1"/>
                                            </p:txEl>
                                          </p:spTgt>
                                        </p:tgtEl>
                                        <p:attrNameLst>
                                          <p:attrName>style.visibility</p:attrName>
                                        </p:attrNameLst>
                                      </p:cBhvr>
                                      <p:to>
                                        <p:strVal val="visible"/>
                                      </p:to>
                                    </p:set>
                                    <p:animEffect transition="in" filter="blinds(horizontal)">
                                      <p:cBhvr>
                                        <p:cTn id="12" dur="500"/>
                                        <p:tgtEl>
                                          <p:spTgt spid="103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033">
                                            <p:txEl>
                                              <p:pRg st="2" end="2"/>
                                            </p:txEl>
                                          </p:spTgt>
                                        </p:tgtEl>
                                        <p:attrNameLst>
                                          <p:attrName>style.visibility</p:attrName>
                                        </p:attrNameLst>
                                      </p:cBhvr>
                                      <p:to>
                                        <p:strVal val="visible"/>
                                      </p:to>
                                    </p:set>
                                    <p:animEffect transition="in" filter="blinds(horizontal)">
                                      <p:cBhvr>
                                        <p:cTn id="17" dur="500"/>
                                        <p:tgtEl>
                                          <p:spTgt spid="103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LOGO ppt Hintergrund 11">
            <a:extLst>
              <a:ext uri="{FF2B5EF4-FFF2-40B4-BE49-F238E27FC236}">
                <a16:creationId xmlns:a16="http://schemas.microsoft.com/office/drawing/2014/main" id="{1A0E842E-6635-43BE-82E0-FFE60371D6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2225" y="1530350"/>
            <a:ext cx="3795713" cy="375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27" name="Text Box 3">
            <a:extLst>
              <a:ext uri="{FF2B5EF4-FFF2-40B4-BE49-F238E27FC236}">
                <a16:creationId xmlns:a16="http://schemas.microsoft.com/office/drawing/2014/main" id="{45DE6BBE-0DCB-4931-A3E7-E0354EAF556F}"/>
              </a:ext>
            </a:extLst>
          </p:cNvPr>
          <p:cNvSpPr txBox="1">
            <a:spLocks noChangeArrowheads="1"/>
          </p:cNvSpPr>
          <p:nvPr/>
        </p:nvSpPr>
        <p:spPr bwMode="auto">
          <a:xfrm>
            <a:off x="0" y="-26988"/>
            <a:ext cx="9144000" cy="1570038"/>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7463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a:solidFill>
                  <a:schemeClr val="bg1"/>
                </a:solidFill>
                <a:latin typeface="Arial" panose="020B0604020202020204" pitchFamily="34" charset="0"/>
              </a:rPr>
              <a:t>Erste praktische Konsequenz:</a:t>
            </a:r>
            <a:br>
              <a:rPr lang="de-DE" altLang="de-DE">
                <a:solidFill>
                  <a:schemeClr val="bg1"/>
                </a:solidFill>
                <a:latin typeface="Arial" panose="020B0604020202020204" pitchFamily="34" charset="0"/>
              </a:rPr>
            </a:br>
            <a:r>
              <a:rPr lang="de-DE" altLang="de-DE">
                <a:solidFill>
                  <a:schemeClr val="bg1"/>
                </a:solidFill>
                <a:latin typeface="Arial" panose="020B0604020202020204" pitchFamily="34" charset="0"/>
              </a:rPr>
              <a:t>Überprüfung dieser Hypothese durch eine Probehandlung mit einer Jig-Schiene</a:t>
            </a:r>
          </a:p>
        </p:txBody>
      </p:sp>
      <p:sp>
        <p:nvSpPr>
          <p:cNvPr id="29702" name="Text Box 3">
            <a:extLst>
              <a:ext uri="{FF2B5EF4-FFF2-40B4-BE49-F238E27FC236}">
                <a16:creationId xmlns:a16="http://schemas.microsoft.com/office/drawing/2014/main" id="{95863048-2B54-4DE1-B1D8-B9DC5742D4B6}"/>
              </a:ext>
            </a:extLst>
          </p:cNvPr>
          <p:cNvSpPr txBox="1">
            <a:spLocks noChangeArrowheads="1"/>
          </p:cNvSpPr>
          <p:nvPr/>
        </p:nvSpPr>
        <p:spPr bwMode="auto">
          <a:xfrm>
            <a:off x="0" y="5287963"/>
            <a:ext cx="9144000" cy="1570037"/>
          </a:xfrm>
          <a:prstGeom prst="rect">
            <a:avLst/>
          </a:prstGeom>
          <a:solidFill>
            <a:srgbClr val="4379A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68288">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de-DE" altLang="de-DE" dirty="0">
                <a:solidFill>
                  <a:schemeClr val="bg1"/>
                </a:solidFill>
                <a:latin typeface="Arial" panose="020B0604020202020204" pitchFamily="34" charset="0"/>
              </a:rPr>
              <a:t>Nur wenn die Probebehandlung erfolgreich ist, vertiefe ich die zahnärztliche Diagnostik und Therapie des Patienten</a:t>
            </a:r>
          </a:p>
        </p:txBody>
      </p:sp>
      <p:pic>
        <p:nvPicPr>
          <p:cNvPr id="8" name="Grafik 7">
            <a:extLst>
              <a:ext uri="{FF2B5EF4-FFF2-40B4-BE49-F238E27FC236}">
                <a16:creationId xmlns:a16="http://schemas.microsoft.com/office/drawing/2014/main" id="{4CAB56A5-AE30-8128-07EB-FF629B57482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33922" y="1916832"/>
            <a:ext cx="4276155" cy="285077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9702"/>
                                        </p:tgtEl>
                                        <p:attrNameLst>
                                          <p:attrName>style.visibility</p:attrName>
                                        </p:attrNameLst>
                                      </p:cBhvr>
                                      <p:to>
                                        <p:strVal val="visible"/>
                                      </p:to>
                                    </p:set>
                                    <p:animEffect transition="in" filter="blinds(horizontal)">
                                      <p:cBhvr>
                                        <p:cTn id="7" dur="500"/>
                                        <p:tgtEl>
                                          <p:spTgt spid="297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2" grpId="0" animBg="1"/>
    </p:bldLst>
  </p:timing>
</p:sld>
</file>

<file path=ppt/theme/theme1.xml><?xml version="1.0" encoding="utf-8"?>
<a:theme xmlns:a="http://schemas.openxmlformats.org/drawingml/2006/main" name="Leere Präsentation">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FF0000"/>
      </a:hlink>
      <a:folHlink>
        <a:srgbClr val="B2B2B2"/>
      </a:folHlink>
    </a:clrScheme>
    <a:fontScheme name="Leere Präsentation">
      <a:majorFont>
        <a:latin typeface="Times New Roman"/>
        <a:ea typeface=""/>
        <a:cs typeface=""/>
      </a:majorFont>
      <a:minorFont>
        <a:latin typeface="Times New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noFill/>
          <a:prstDash val="solid"/>
          <a:round/>
          <a:headEnd type="none" w="med" len="med"/>
          <a:tailEnd type="none" w="med" len="med"/>
        </a:ln>
        <a:effectLst/>
      </a:spPr>
      <a:bodyPr vert="horz" wrap="square" lIns="92075" tIns="46038" rIns="92075" bIns="46038"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3200" b="1" i="0" u="none" strike="noStrike" cap="none" normalizeH="0" baseline="0" smtClean="0">
            <a:ln>
              <a:noFill/>
            </a:ln>
            <a:solidFill>
              <a:srgbClr val="0000FF"/>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noFill/>
          <a:prstDash val="solid"/>
          <a:round/>
          <a:headEnd type="none" w="med" len="med"/>
          <a:tailEnd type="none" w="med" len="med"/>
        </a:ln>
        <a:effectLst/>
      </a:spPr>
      <a:bodyPr vert="horz" wrap="square" lIns="92075" tIns="46038" rIns="92075" bIns="46038"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3200" b="1" i="0" u="none" strike="noStrike" cap="none" normalizeH="0" baseline="0" smtClean="0">
            <a:ln>
              <a:noFill/>
            </a:ln>
            <a:solidFill>
              <a:srgbClr val="0000FF"/>
            </a:solidFill>
            <a:effectLst/>
            <a:latin typeface="Arial" charset="0"/>
          </a:defRPr>
        </a:defPPr>
      </a:lstStyle>
    </a:lnDef>
  </a:objectDefaults>
  <a:extraClrSchemeLst>
    <a:extraClrScheme>
      <a:clrScheme name="Leere Präsentation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Leere Prä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Leere Präsentation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Leere Präsentation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Leere Präsentation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Leere Präsentation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Leere Präsentation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C:\MSOffice\Vorlagen\Leere Präsentation.pot</Template>
  <TotalTime>0</TotalTime>
  <Words>4098</Words>
  <Application>Microsoft Office PowerPoint</Application>
  <PresentationFormat>Bildschirmpräsentation (4:3)</PresentationFormat>
  <Paragraphs>428</Paragraphs>
  <Slides>60</Slides>
  <Notes>40</Notes>
  <HiddenSlides>0</HiddenSlides>
  <MMClips>3</MMClips>
  <ScaleCrop>false</ScaleCrop>
  <HeadingPairs>
    <vt:vector size="8" baseType="variant">
      <vt:variant>
        <vt:lpstr>Verwendete Schriftarten</vt:lpstr>
      </vt:variant>
      <vt:variant>
        <vt:i4>3</vt:i4>
      </vt:variant>
      <vt:variant>
        <vt:lpstr>Design</vt:lpstr>
      </vt:variant>
      <vt:variant>
        <vt:i4>1</vt:i4>
      </vt:variant>
      <vt:variant>
        <vt:lpstr>Eingebettete OLE-Server</vt:lpstr>
      </vt:variant>
      <vt:variant>
        <vt:i4>1</vt:i4>
      </vt:variant>
      <vt:variant>
        <vt:lpstr>Folientitel</vt:lpstr>
      </vt:variant>
      <vt:variant>
        <vt:i4>60</vt:i4>
      </vt:variant>
    </vt:vector>
  </HeadingPairs>
  <TitlesOfParts>
    <vt:vector size="65" baseType="lpstr">
      <vt:lpstr>Arial</vt:lpstr>
      <vt:lpstr>Symbol</vt:lpstr>
      <vt:lpstr>Times New Roman</vt:lpstr>
      <vt:lpstr>Leere Präsentation</vt:lpstr>
      <vt:lpstr>Image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Kein Folientitel</dc:title>
  <dc:creator>Dr. Erich Wühr</dc:creator>
  <cp:lastModifiedBy>Erich Wühr | Verlag Systemische Medizin AG</cp:lastModifiedBy>
  <cp:revision>571</cp:revision>
  <dcterms:created xsi:type="dcterms:W3CDTF">1995-06-17T23:31:02Z</dcterms:created>
  <dcterms:modified xsi:type="dcterms:W3CDTF">2025-10-24T12:23:49Z</dcterms:modified>
</cp:coreProperties>
</file>